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3"/>
  </p:notesMasterIdLst>
  <p:handoutMasterIdLst>
    <p:handoutMasterId r:id="rId4"/>
  </p:handoutMasterIdLst>
  <p:sldIdLst>
    <p:sldId id="259" r:id="rId2"/>
  </p:sldIdLst>
  <p:sldSz cx="21388388" cy="30275213"/>
  <p:notesSz cx="6858000" cy="9144000"/>
  <p:defaultText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265">
          <p15:clr>
            <a:srgbClr val="A4A3A4"/>
          </p15:clr>
        </p15:guide>
        <p15:guide id="3" orient="horz" pos="18539" userDrawn="1">
          <p15:clr>
            <a:srgbClr val="A4A3A4"/>
          </p15:clr>
        </p15:guide>
        <p15:guide id="4" pos="6736">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AF87"/>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641" autoAdjust="0"/>
    <p:restoredTop sz="95897" autoAdjust="0"/>
  </p:normalViewPr>
  <p:slideViewPr>
    <p:cSldViewPr snapToGrid="0" snapToObjects="1" showGuides="1">
      <p:cViewPr varScale="1">
        <p:scale>
          <a:sx n="26" d="100"/>
          <a:sy n="26" d="100"/>
        </p:scale>
        <p:origin x="3560" y="272"/>
      </p:cViewPr>
      <p:guideLst>
        <p:guide orient="horz" pos="265"/>
        <p:guide orient="horz" pos="18539"/>
        <p:guide pos="673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83" d="100"/>
          <a:sy n="83" d="100"/>
        </p:scale>
        <p:origin x="-2730"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3/27/24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26391135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3/27/24</a:t>
            </a:fld>
            <a:endParaRPr lang="en-US" dirty="0"/>
          </a:p>
        </p:txBody>
      </p:sp>
      <p:sp>
        <p:nvSpPr>
          <p:cNvPr id="4" name="Slide Image Placeholder 3"/>
          <p:cNvSpPr>
            <a:spLocks noGrp="1" noRot="1" noChangeAspect="1"/>
          </p:cNvSpPr>
          <p:nvPr>
            <p:ph type="sldImg" idx="2"/>
          </p:nvPr>
        </p:nvSpPr>
        <p:spPr>
          <a:xfrm>
            <a:off x="2217738" y="685800"/>
            <a:ext cx="24225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3109100856"/>
      </p:ext>
    </p:extLst>
  </p:cSld>
  <p:clrMap bg1="lt1" tx1="dk1" bg2="lt2" tx2="dk2" accent1="accent1" accent2="accent2" accent3="accent3" accent4="accent4" accent5="accent5" accent6="accent6" hlink="hlink" folHlink="folHlink"/>
  <p:notesStyle>
    <a:lvl1pPr marL="0" algn="l" defTabSz="3038715" rtl="0" eaLnBrk="1" latinLnBrk="0" hangingPunct="1">
      <a:defRPr sz="4100" kern="1200">
        <a:solidFill>
          <a:schemeClr val="tx1"/>
        </a:solidFill>
        <a:latin typeface="+mn-lt"/>
        <a:ea typeface="+mn-ea"/>
        <a:cs typeface="+mn-cs"/>
      </a:defRPr>
    </a:lvl1pPr>
    <a:lvl2pPr marL="1519358" algn="l" defTabSz="3038715" rtl="0" eaLnBrk="1" latinLnBrk="0" hangingPunct="1">
      <a:defRPr sz="4100" kern="1200">
        <a:solidFill>
          <a:schemeClr val="tx1"/>
        </a:solidFill>
        <a:latin typeface="+mn-lt"/>
        <a:ea typeface="+mn-ea"/>
        <a:cs typeface="+mn-cs"/>
      </a:defRPr>
    </a:lvl2pPr>
    <a:lvl3pPr marL="3038715" algn="l" defTabSz="3038715" rtl="0" eaLnBrk="1" latinLnBrk="0" hangingPunct="1">
      <a:defRPr sz="4100" kern="1200">
        <a:solidFill>
          <a:schemeClr val="tx1"/>
        </a:solidFill>
        <a:latin typeface="+mn-lt"/>
        <a:ea typeface="+mn-ea"/>
        <a:cs typeface="+mn-cs"/>
      </a:defRPr>
    </a:lvl3pPr>
    <a:lvl4pPr marL="4558071" algn="l" defTabSz="3038715" rtl="0" eaLnBrk="1" latinLnBrk="0" hangingPunct="1">
      <a:defRPr sz="4100" kern="1200">
        <a:solidFill>
          <a:schemeClr val="tx1"/>
        </a:solidFill>
        <a:latin typeface="+mn-lt"/>
        <a:ea typeface="+mn-ea"/>
        <a:cs typeface="+mn-cs"/>
      </a:defRPr>
    </a:lvl4pPr>
    <a:lvl5pPr marL="6077429" algn="l" defTabSz="3038715" rtl="0" eaLnBrk="1" latinLnBrk="0" hangingPunct="1">
      <a:defRPr sz="4100" kern="1200">
        <a:solidFill>
          <a:schemeClr val="tx1"/>
        </a:solidFill>
        <a:latin typeface="+mn-lt"/>
        <a:ea typeface="+mn-ea"/>
        <a:cs typeface="+mn-cs"/>
      </a:defRPr>
    </a:lvl5pPr>
    <a:lvl6pPr marL="7596786" algn="l" defTabSz="3038715" rtl="0" eaLnBrk="1" latinLnBrk="0" hangingPunct="1">
      <a:defRPr sz="4100" kern="1200">
        <a:solidFill>
          <a:schemeClr val="tx1"/>
        </a:solidFill>
        <a:latin typeface="+mn-lt"/>
        <a:ea typeface="+mn-ea"/>
        <a:cs typeface="+mn-cs"/>
      </a:defRPr>
    </a:lvl6pPr>
    <a:lvl7pPr marL="9116145" algn="l" defTabSz="3038715" rtl="0" eaLnBrk="1" latinLnBrk="0" hangingPunct="1">
      <a:defRPr sz="4100" kern="1200">
        <a:solidFill>
          <a:schemeClr val="tx1"/>
        </a:solidFill>
        <a:latin typeface="+mn-lt"/>
        <a:ea typeface="+mn-ea"/>
        <a:cs typeface="+mn-cs"/>
      </a:defRPr>
    </a:lvl7pPr>
    <a:lvl8pPr marL="10635501" algn="l" defTabSz="3038715" rtl="0" eaLnBrk="1" latinLnBrk="0" hangingPunct="1">
      <a:defRPr sz="4100" kern="1200">
        <a:solidFill>
          <a:schemeClr val="tx1"/>
        </a:solidFill>
        <a:latin typeface="+mn-lt"/>
        <a:ea typeface="+mn-ea"/>
        <a:cs typeface="+mn-cs"/>
      </a:defRPr>
    </a:lvl8pPr>
    <a:lvl9pPr marL="12154859" algn="l" defTabSz="3038715" rtl="0" eaLnBrk="1" latinLnBrk="0" hangingPunct="1">
      <a:defRPr sz="41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1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flipH="1">
            <a:off x="422953" y="7280891"/>
            <a:ext cx="10101856" cy="3354537"/>
          </a:xfrm>
          <a:prstGeom prst="round1Rect">
            <a:avLst>
              <a:gd name="adj" fmla="val 4477"/>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22953" y="7280891"/>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dirty="0"/>
              <a:t>Introduction</a:t>
            </a:r>
          </a:p>
        </p:txBody>
      </p:sp>
      <p:sp>
        <p:nvSpPr>
          <p:cNvPr id="76" name="Text Placeholder 76"/>
          <p:cNvSpPr>
            <a:spLocks noGrp="1"/>
          </p:cNvSpPr>
          <p:nvPr>
            <p:ph type="body" sz="quarter" idx="150" hasCustomPrompt="1"/>
          </p:nvPr>
        </p:nvSpPr>
        <p:spPr>
          <a:xfrm>
            <a:off x="3657600" y="3581127"/>
            <a:ext cx="17279973" cy="586791"/>
          </a:xfrm>
          <a:prstGeom prst="rect">
            <a:avLst/>
          </a:prstGeom>
        </p:spPr>
        <p:txBody>
          <a:bodyPr lIns="54681" tIns="27341" rIns="54681" bIns="27341">
            <a:normAutofit/>
          </a:bodyPr>
          <a:lstStyle>
            <a:lvl1pPr marL="0" indent="0" algn="ctr">
              <a:buFontTx/>
              <a:buNone/>
              <a:defRPr sz="2400">
                <a:solidFill>
                  <a:srgbClr val="D8AF87"/>
                </a:solidFill>
                <a:latin typeface="Century Gothic" panose="020B0502020202020204" pitchFamily="34" charset="0"/>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affiliations</a:t>
            </a:r>
          </a:p>
        </p:txBody>
      </p:sp>
      <p:sp>
        <p:nvSpPr>
          <p:cNvPr id="79" name="Text Placeholder 76"/>
          <p:cNvSpPr>
            <a:spLocks noGrp="1"/>
          </p:cNvSpPr>
          <p:nvPr>
            <p:ph type="body" sz="quarter" idx="151" hasCustomPrompt="1"/>
          </p:nvPr>
        </p:nvSpPr>
        <p:spPr>
          <a:xfrm>
            <a:off x="3657600" y="2634155"/>
            <a:ext cx="17279973" cy="769233"/>
          </a:xfrm>
          <a:prstGeom prst="rect">
            <a:avLst/>
          </a:prstGeom>
        </p:spPr>
        <p:txBody>
          <a:bodyPr lIns="54681" tIns="27341" rIns="54681" bIns="27341" anchor="t" anchorCtr="1">
            <a:normAutofit/>
          </a:bodyPr>
          <a:lstStyle>
            <a:lvl1pPr marL="0" indent="0" algn="ctr">
              <a:buFontTx/>
              <a:buNone/>
              <a:defRPr sz="3600">
                <a:solidFill>
                  <a:srgbClr val="D8AF87"/>
                </a:solidFill>
                <a:latin typeface="Century Gothic" panose="020B0502020202020204" pitchFamily="34" charset="0"/>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authors</a:t>
            </a:r>
          </a:p>
        </p:txBody>
      </p:sp>
      <p:sp>
        <p:nvSpPr>
          <p:cNvPr id="80" name="Text Placeholder 76"/>
          <p:cNvSpPr>
            <a:spLocks noGrp="1"/>
          </p:cNvSpPr>
          <p:nvPr>
            <p:ph type="body" sz="quarter" idx="153" hasCustomPrompt="1"/>
          </p:nvPr>
        </p:nvSpPr>
        <p:spPr>
          <a:xfrm>
            <a:off x="3657600" y="620287"/>
            <a:ext cx="17279973" cy="1836129"/>
          </a:xfrm>
          <a:prstGeom prst="rect">
            <a:avLst/>
          </a:prstGeom>
        </p:spPr>
        <p:txBody>
          <a:bodyPr lIns="54681" tIns="27341" rIns="54681" bIns="27341" anchor="t" anchorCtr="1">
            <a:normAutofit/>
          </a:bodyPr>
          <a:lstStyle>
            <a:lvl1pPr marL="0" indent="0" algn="ctr">
              <a:buFontTx/>
              <a:buNone/>
              <a:defRPr sz="5400" b="1">
                <a:solidFill>
                  <a:srgbClr val="D8AF87"/>
                </a:solidFill>
                <a:latin typeface="Century Gothic" panose="020B0502020202020204" pitchFamily="34" charset="0"/>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title</a:t>
            </a:r>
            <a:r>
              <a:rPr lang="en-US" altLang="zh-CN" dirty="0"/>
              <a:t>.</a:t>
            </a:r>
            <a:r>
              <a:rPr lang="zh-CN" altLang="en-US" dirty="0"/>
              <a:t> </a:t>
            </a:r>
            <a:r>
              <a:rPr lang="en-US" altLang="zh-CN" dirty="0"/>
              <a:t>The</a:t>
            </a:r>
            <a:r>
              <a:rPr lang="zh-CN" altLang="en-US" dirty="0"/>
              <a:t> </a:t>
            </a:r>
            <a:r>
              <a:rPr lang="en-US" altLang="zh-CN" dirty="0"/>
              <a:t>title</a:t>
            </a:r>
            <a:r>
              <a:rPr lang="zh-CN" altLang="en-US" dirty="0"/>
              <a:t> </a:t>
            </a:r>
            <a:r>
              <a:rPr lang="en-US" altLang="zh-CN" dirty="0"/>
              <a:t>and</a:t>
            </a:r>
            <a:r>
              <a:rPr lang="zh-CN" altLang="en-US" dirty="0"/>
              <a:t> </a:t>
            </a:r>
            <a:r>
              <a:rPr lang="en-US" altLang="zh-CN" dirty="0"/>
              <a:t>subtitle</a:t>
            </a:r>
            <a:r>
              <a:rPr lang="zh-CN" altLang="en-US" dirty="0"/>
              <a:t> </a:t>
            </a:r>
            <a:r>
              <a:rPr lang="en-US" altLang="zh-CN" dirty="0"/>
              <a:t>can</a:t>
            </a:r>
            <a:r>
              <a:rPr lang="zh-CN" altLang="en-US" dirty="0"/>
              <a:t> </a:t>
            </a:r>
            <a:r>
              <a:rPr lang="en-US" altLang="zh-CN" dirty="0"/>
              <a:t>be</a:t>
            </a:r>
            <a:r>
              <a:rPr lang="zh-CN" altLang="en-US" dirty="0"/>
              <a:t> </a:t>
            </a:r>
            <a:r>
              <a:rPr lang="en-US" altLang="zh-CN" dirty="0"/>
              <a:t>two-line</a:t>
            </a:r>
            <a:r>
              <a:rPr lang="zh-CN" altLang="en-US" dirty="0"/>
              <a:t> </a:t>
            </a:r>
            <a:r>
              <a:rPr lang="en-US" altLang="zh-CN" dirty="0"/>
              <a:t>long</a:t>
            </a:r>
            <a:endParaRPr lang="en-US" dirty="0"/>
          </a:p>
        </p:txBody>
      </p:sp>
      <p:sp>
        <p:nvSpPr>
          <p:cNvPr id="3" name="Text Placeholder 3">
            <a:extLst>
              <a:ext uri="{FF2B5EF4-FFF2-40B4-BE49-F238E27FC236}">
                <a16:creationId xmlns:a16="http://schemas.microsoft.com/office/drawing/2014/main" id="{E7E56DB5-FE27-422B-2F4B-0DA8C5974294}"/>
              </a:ext>
            </a:extLst>
          </p:cNvPr>
          <p:cNvSpPr>
            <a:spLocks noGrp="1"/>
          </p:cNvSpPr>
          <p:nvPr>
            <p:ph type="body" sz="quarter" idx="154" hasCustomPrompt="1"/>
          </p:nvPr>
        </p:nvSpPr>
        <p:spPr>
          <a:xfrm flipH="1">
            <a:off x="422952" y="4842927"/>
            <a:ext cx="20559863" cy="2103658"/>
          </a:xfrm>
          <a:prstGeom prst="round1Rect">
            <a:avLst>
              <a:gd name="adj" fmla="val 4477"/>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5" name="Text Placeholder 5">
            <a:extLst>
              <a:ext uri="{FF2B5EF4-FFF2-40B4-BE49-F238E27FC236}">
                <a16:creationId xmlns:a16="http://schemas.microsoft.com/office/drawing/2014/main" id="{9BB5E383-A699-20EE-FF10-ECECEFD5588B}"/>
              </a:ext>
            </a:extLst>
          </p:cNvPr>
          <p:cNvSpPr>
            <a:spLocks noGrp="1"/>
          </p:cNvSpPr>
          <p:nvPr>
            <p:ph type="body" sz="quarter" idx="155" hasCustomPrompt="1"/>
          </p:nvPr>
        </p:nvSpPr>
        <p:spPr>
          <a:xfrm>
            <a:off x="422953" y="4842926"/>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Key</a:t>
            </a:r>
            <a:r>
              <a:rPr lang="zh-CN" altLang="en-US" dirty="0"/>
              <a:t> </a:t>
            </a:r>
            <a:r>
              <a:rPr lang="en-US" altLang="zh-CN" dirty="0"/>
              <a:t>Findings</a:t>
            </a:r>
            <a:endParaRPr lang="en-US" dirty="0"/>
          </a:p>
        </p:txBody>
      </p:sp>
      <p:sp>
        <p:nvSpPr>
          <p:cNvPr id="7" name="Text Placeholder 3">
            <a:extLst>
              <a:ext uri="{FF2B5EF4-FFF2-40B4-BE49-F238E27FC236}">
                <a16:creationId xmlns:a16="http://schemas.microsoft.com/office/drawing/2014/main" id="{ABF6CFAF-B60E-0056-C621-FF4860514CA7}"/>
              </a:ext>
            </a:extLst>
          </p:cNvPr>
          <p:cNvSpPr>
            <a:spLocks noGrp="1"/>
          </p:cNvSpPr>
          <p:nvPr>
            <p:ph type="body" sz="quarter" idx="156" hasCustomPrompt="1"/>
          </p:nvPr>
        </p:nvSpPr>
        <p:spPr>
          <a:xfrm flipH="1">
            <a:off x="10863266" y="7280892"/>
            <a:ext cx="10101856" cy="3354536"/>
          </a:xfrm>
          <a:prstGeom prst="round1Rect">
            <a:avLst>
              <a:gd name="adj" fmla="val 1963"/>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8" name="Text Placeholder 5">
            <a:extLst>
              <a:ext uri="{FF2B5EF4-FFF2-40B4-BE49-F238E27FC236}">
                <a16:creationId xmlns:a16="http://schemas.microsoft.com/office/drawing/2014/main" id="{24BE1C26-14B9-1A09-A243-A817E7F46273}"/>
              </a:ext>
            </a:extLst>
          </p:cNvPr>
          <p:cNvSpPr>
            <a:spLocks noGrp="1"/>
          </p:cNvSpPr>
          <p:nvPr>
            <p:ph type="body" sz="quarter" idx="157" hasCustomPrompt="1"/>
          </p:nvPr>
        </p:nvSpPr>
        <p:spPr>
          <a:xfrm>
            <a:off x="10863266" y="7280891"/>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Methods</a:t>
            </a:r>
            <a:endParaRPr lang="en-US" dirty="0"/>
          </a:p>
        </p:txBody>
      </p:sp>
      <p:sp>
        <p:nvSpPr>
          <p:cNvPr id="9" name="Text Placeholder 3">
            <a:extLst>
              <a:ext uri="{FF2B5EF4-FFF2-40B4-BE49-F238E27FC236}">
                <a16:creationId xmlns:a16="http://schemas.microsoft.com/office/drawing/2014/main" id="{59528882-7EA4-CAD0-C9F2-BB6FD4E962A6}"/>
              </a:ext>
            </a:extLst>
          </p:cNvPr>
          <p:cNvSpPr>
            <a:spLocks noGrp="1"/>
          </p:cNvSpPr>
          <p:nvPr>
            <p:ph type="body" sz="quarter" idx="158" hasCustomPrompt="1"/>
          </p:nvPr>
        </p:nvSpPr>
        <p:spPr>
          <a:xfrm flipH="1">
            <a:off x="422952" y="10969734"/>
            <a:ext cx="20559861" cy="7084764"/>
          </a:xfrm>
          <a:prstGeom prst="round1Rect">
            <a:avLst>
              <a:gd name="adj" fmla="val 1963"/>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10" name="Text Placeholder 5">
            <a:extLst>
              <a:ext uri="{FF2B5EF4-FFF2-40B4-BE49-F238E27FC236}">
                <a16:creationId xmlns:a16="http://schemas.microsoft.com/office/drawing/2014/main" id="{5B7B66AE-1F0B-3D8F-9536-9B461E23F48C}"/>
              </a:ext>
            </a:extLst>
          </p:cNvPr>
          <p:cNvSpPr>
            <a:spLocks noGrp="1"/>
          </p:cNvSpPr>
          <p:nvPr>
            <p:ph type="body" sz="quarter" idx="159" hasCustomPrompt="1"/>
          </p:nvPr>
        </p:nvSpPr>
        <p:spPr>
          <a:xfrm>
            <a:off x="422953" y="10969734"/>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Results</a:t>
            </a:r>
            <a:endParaRPr lang="en-US" dirty="0"/>
          </a:p>
        </p:txBody>
      </p:sp>
      <p:sp>
        <p:nvSpPr>
          <p:cNvPr id="11" name="Text Placeholder 3">
            <a:extLst>
              <a:ext uri="{FF2B5EF4-FFF2-40B4-BE49-F238E27FC236}">
                <a16:creationId xmlns:a16="http://schemas.microsoft.com/office/drawing/2014/main" id="{CA35FC5F-1FFE-9BD0-8902-55A607B49283}"/>
              </a:ext>
            </a:extLst>
          </p:cNvPr>
          <p:cNvSpPr>
            <a:spLocks noGrp="1"/>
          </p:cNvSpPr>
          <p:nvPr>
            <p:ph type="body" sz="quarter" idx="160" hasCustomPrompt="1"/>
          </p:nvPr>
        </p:nvSpPr>
        <p:spPr>
          <a:xfrm flipH="1">
            <a:off x="422953" y="18388805"/>
            <a:ext cx="10101856" cy="7213564"/>
          </a:xfrm>
          <a:prstGeom prst="round1Rect">
            <a:avLst>
              <a:gd name="adj" fmla="val 2364"/>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12" name="Text Placeholder 5">
            <a:extLst>
              <a:ext uri="{FF2B5EF4-FFF2-40B4-BE49-F238E27FC236}">
                <a16:creationId xmlns:a16="http://schemas.microsoft.com/office/drawing/2014/main" id="{7DF4115D-B151-8F63-6D54-C147164B8DB1}"/>
              </a:ext>
            </a:extLst>
          </p:cNvPr>
          <p:cNvSpPr>
            <a:spLocks noGrp="1"/>
          </p:cNvSpPr>
          <p:nvPr>
            <p:ph type="body" sz="quarter" idx="161" hasCustomPrompt="1"/>
          </p:nvPr>
        </p:nvSpPr>
        <p:spPr>
          <a:xfrm>
            <a:off x="422953" y="18388805"/>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Discussion</a:t>
            </a:r>
            <a:endParaRPr lang="en-US" dirty="0"/>
          </a:p>
        </p:txBody>
      </p:sp>
      <p:sp>
        <p:nvSpPr>
          <p:cNvPr id="13" name="Text Placeholder 3">
            <a:extLst>
              <a:ext uri="{FF2B5EF4-FFF2-40B4-BE49-F238E27FC236}">
                <a16:creationId xmlns:a16="http://schemas.microsoft.com/office/drawing/2014/main" id="{96C730BA-937E-371E-CE48-3C97ED9557EF}"/>
              </a:ext>
            </a:extLst>
          </p:cNvPr>
          <p:cNvSpPr>
            <a:spLocks noGrp="1"/>
          </p:cNvSpPr>
          <p:nvPr>
            <p:ph type="body" sz="quarter" idx="162" hasCustomPrompt="1"/>
          </p:nvPr>
        </p:nvSpPr>
        <p:spPr>
          <a:xfrm flipH="1">
            <a:off x="10863266" y="18388805"/>
            <a:ext cx="10101856" cy="7213564"/>
          </a:xfrm>
          <a:prstGeom prst="round1Rect">
            <a:avLst>
              <a:gd name="adj" fmla="val 2364"/>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14" name="Text Placeholder 5">
            <a:extLst>
              <a:ext uri="{FF2B5EF4-FFF2-40B4-BE49-F238E27FC236}">
                <a16:creationId xmlns:a16="http://schemas.microsoft.com/office/drawing/2014/main" id="{BFF4E17E-C837-E9E0-7765-D8AEFFB42395}"/>
              </a:ext>
            </a:extLst>
          </p:cNvPr>
          <p:cNvSpPr>
            <a:spLocks noGrp="1"/>
          </p:cNvSpPr>
          <p:nvPr>
            <p:ph type="body" sz="quarter" idx="163" hasCustomPrompt="1"/>
          </p:nvPr>
        </p:nvSpPr>
        <p:spPr>
          <a:xfrm>
            <a:off x="10863266" y="18388805"/>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Conclusions</a:t>
            </a:r>
            <a:endParaRPr lang="en-US" dirty="0"/>
          </a:p>
        </p:txBody>
      </p:sp>
      <p:sp>
        <p:nvSpPr>
          <p:cNvPr id="15" name="Text Placeholder 5">
            <a:extLst>
              <a:ext uri="{FF2B5EF4-FFF2-40B4-BE49-F238E27FC236}">
                <a16:creationId xmlns:a16="http://schemas.microsoft.com/office/drawing/2014/main" id="{C9468EDF-CC63-3725-B14D-1146BEECDCCC}"/>
              </a:ext>
            </a:extLst>
          </p:cNvPr>
          <p:cNvSpPr>
            <a:spLocks noGrp="1"/>
          </p:cNvSpPr>
          <p:nvPr>
            <p:ph type="body" sz="quarter" idx="164" hasCustomPrompt="1"/>
          </p:nvPr>
        </p:nvSpPr>
        <p:spPr>
          <a:xfrm>
            <a:off x="3062176" y="29062234"/>
            <a:ext cx="17902946" cy="618178"/>
          </a:xfrm>
          <a:prstGeom prst="rect">
            <a:avLst/>
          </a:prstGeom>
          <a:noFill/>
        </p:spPr>
        <p:txBody>
          <a:bodyPr wrap="square" lIns="63307" tIns="63307" rIns="63307" bIns="63307" anchor="t" anchorCtr="0">
            <a:noAutofit/>
          </a:bodyPr>
          <a:lstStyle>
            <a:lvl1pPr marL="0" indent="0" algn="l">
              <a:buNone/>
              <a:defRPr sz="2800" b="0" u="none" baseline="0">
                <a:solidFill>
                  <a:schemeClr val="accent4">
                    <a:lumMod val="75000"/>
                  </a:schemeClr>
                </a:solidFill>
                <a:latin typeface="Century Gothic" panose="020B0502020202020204" pitchFamily="34" charset="0"/>
              </a:defRPr>
            </a:lvl1pPr>
          </a:lstStyle>
          <a:p>
            <a:pPr lvl="0"/>
            <a:r>
              <a:rPr lang="en-US" altLang="zh-CN" b="0" dirty="0"/>
              <a:t>(click</a:t>
            </a:r>
            <a:r>
              <a:rPr lang="zh-CN" altLang="en-US" b="0" dirty="0"/>
              <a:t> </a:t>
            </a:r>
            <a:r>
              <a:rPr lang="en-US" altLang="zh-CN" b="0" dirty="0"/>
              <a:t>to</a:t>
            </a:r>
            <a:r>
              <a:rPr lang="zh-CN" altLang="en-US" b="0" dirty="0"/>
              <a:t> </a:t>
            </a:r>
            <a:r>
              <a:rPr lang="en-US" altLang="zh-CN" b="0" dirty="0"/>
              <a:t>edit)</a:t>
            </a:r>
            <a:r>
              <a:rPr lang="zh-CN" altLang="en-US" b="0" dirty="0"/>
              <a:t> </a:t>
            </a:r>
            <a:r>
              <a:rPr lang="en-US" altLang="zh-CN" b="0" dirty="0"/>
              <a:t>Contact</a:t>
            </a:r>
            <a:r>
              <a:rPr lang="zh-CN" altLang="en-US" b="0" dirty="0"/>
              <a:t> </a:t>
            </a:r>
            <a:r>
              <a:rPr lang="en-US" altLang="zh-CN" b="0" dirty="0"/>
              <a:t>Email</a:t>
            </a:r>
            <a:endParaRPr lang="en-US" dirty="0"/>
          </a:p>
        </p:txBody>
      </p:sp>
      <p:sp>
        <p:nvSpPr>
          <p:cNvPr id="17" name="Text Placeholder 3">
            <a:extLst>
              <a:ext uri="{FF2B5EF4-FFF2-40B4-BE49-F238E27FC236}">
                <a16:creationId xmlns:a16="http://schemas.microsoft.com/office/drawing/2014/main" id="{33CFB348-4893-A128-4D28-5B76AA646FA2}"/>
              </a:ext>
            </a:extLst>
          </p:cNvPr>
          <p:cNvSpPr>
            <a:spLocks noGrp="1"/>
          </p:cNvSpPr>
          <p:nvPr>
            <p:ph type="body" sz="quarter" idx="165" hasCustomPrompt="1"/>
          </p:nvPr>
        </p:nvSpPr>
        <p:spPr>
          <a:xfrm flipH="1">
            <a:off x="422953" y="25936676"/>
            <a:ext cx="10101856" cy="2791251"/>
          </a:xfrm>
          <a:prstGeom prst="round1Rect">
            <a:avLst>
              <a:gd name="adj" fmla="val 4477"/>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18" name="Text Placeholder 5">
            <a:extLst>
              <a:ext uri="{FF2B5EF4-FFF2-40B4-BE49-F238E27FC236}">
                <a16:creationId xmlns:a16="http://schemas.microsoft.com/office/drawing/2014/main" id="{923E5AD9-6DBD-CCC0-6E76-C6D990BFBD26}"/>
              </a:ext>
            </a:extLst>
          </p:cNvPr>
          <p:cNvSpPr>
            <a:spLocks noGrp="1"/>
          </p:cNvSpPr>
          <p:nvPr>
            <p:ph type="body" sz="quarter" idx="166" hasCustomPrompt="1"/>
          </p:nvPr>
        </p:nvSpPr>
        <p:spPr>
          <a:xfrm>
            <a:off x="422953" y="25936676"/>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References</a:t>
            </a:r>
            <a:endParaRPr lang="en-US" dirty="0"/>
          </a:p>
        </p:txBody>
      </p:sp>
      <p:sp>
        <p:nvSpPr>
          <p:cNvPr id="19" name="Text Placeholder 3">
            <a:extLst>
              <a:ext uri="{FF2B5EF4-FFF2-40B4-BE49-F238E27FC236}">
                <a16:creationId xmlns:a16="http://schemas.microsoft.com/office/drawing/2014/main" id="{B85269D9-0331-FD2E-27AA-96A073DF081F}"/>
              </a:ext>
            </a:extLst>
          </p:cNvPr>
          <p:cNvSpPr>
            <a:spLocks noGrp="1"/>
          </p:cNvSpPr>
          <p:nvPr>
            <p:ph type="body" sz="quarter" idx="167" hasCustomPrompt="1"/>
          </p:nvPr>
        </p:nvSpPr>
        <p:spPr>
          <a:xfrm flipH="1">
            <a:off x="10863266" y="25936676"/>
            <a:ext cx="10101856" cy="2791251"/>
          </a:xfrm>
          <a:prstGeom prst="round1Rect">
            <a:avLst>
              <a:gd name="adj" fmla="val 4477"/>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1" name="Text Placeholder 5">
            <a:extLst>
              <a:ext uri="{FF2B5EF4-FFF2-40B4-BE49-F238E27FC236}">
                <a16:creationId xmlns:a16="http://schemas.microsoft.com/office/drawing/2014/main" id="{00CB3A4F-231E-C667-12F3-FE5CD35BA3CF}"/>
              </a:ext>
            </a:extLst>
          </p:cNvPr>
          <p:cNvSpPr>
            <a:spLocks noGrp="1"/>
          </p:cNvSpPr>
          <p:nvPr>
            <p:ph type="body" sz="quarter" idx="168" hasCustomPrompt="1"/>
          </p:nvPr>
        </p:nvSpPr>
        <p:spPr>
          <a:xfrm>
            <a:off x="10863266" y="25936676"/>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Acknowledgement</a:t>
            </a:r>
            <a:endParaRPr lang="en-US" dirty="0"/>
          </a:p>
        </p:txBody>
      </p:sp>
    </p:spTree>
  </p:cSld>
  <p:clrMapOvr>
    <a:masterClrMapping/>
  </p:clrMapOvr>
  <p:extLst>
    <p:ext uri="{DCECCB84-F9BA-43D5-87BE-67443E8EF086}">
      <p15:sldGuideLst xmlns:p15="http://schemas.microsoft.com/office/powerpoint/2012/main">
        <p15:guide id="1" orient="horz" pos="9535" userDrawn="1">
          <p15:clr>
            <a:srgbClr val="FBAE40"/>
          </p15:clr>
        </p15:guide>
        <p15:guide id="2" pos="6736"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D8AF87">
            <a:alpha val="10000"/>
          </a:srgbClr>
        </a:solidFill>
        <a:effectLst/>
      </p:bgPr>
    </p:bg>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C74784A8-6F25-7449-9CCF-614BC1946BC7}"/>
              </a:ext>
            </a:extLst>
          </p:cNvPr>
          <p:cNvGraphicFramePr>
            <a:graphicFrameLocks noGrp="1"/>
          </p:cNvGraphicFramePr>
          <p:nvPr userDrawn="1">
            <p:extLst>
              <p:ext uri="{D42A27DB-BD31-4B8C-83A1-F6EECF244321}">
                <p14:modId xmlns:p14="http://schemas.microsoft.com/office/powerpoint/2010/main" val="3380837208"/>
              </p:ext>
            </p:extLst>
          </p:nvPr>
        </p:nvGraphicFramePr>
        <p:xfrm>
          <a:off x="-9640867" y="-32275"/>
          <a:ext cx="8117859" cy="25128047"/>
        </p:xfrm>
        <a:graphic>
          <a:graphicData uri="http://schemas.openxmlformats.org/drawingml/2006/table">
            <a:tbl>
              <a:tblPr firstRow="1" bandRow="1">
                <a:tableStyleId>{5C22544A-7EE6-4342-B048-85BDC9FD1C3A}</a:tableStyleId>
              </a:tblPr>
              <a:tblGrid>
                <a:gridCol w="3480873">
                  <a:extLst>
                    <a:ext uri="{9D8B030D-6E8A-4147-A177-3AD203B41FA5}">
                      <a16:colId xmlns:a16="http://schemas.microsoft.com/office/drawing/2014/main" val="20000"/>
                    </a:ext>
                  </a:extLst>
                </a:gridCol>
                <a:gridCol w="4636986">
                  <a:extLst>
                    <a:ext uri="{9D8B030D-6E8A-4147-A177-3AD203B41FA5}">
                      <a16:colId xmlns:a16="http://schemas.microsoft.com/office/drawing/2014/main" val="20001"/>
                    </a:ext>
                  </a:extLst>
                </a:gridCol>
              </a:tblGrid>
              <a:tr h="1170739">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FFC000"/>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r>
                        <a:rPr lang="en-US" altLang="zh-CN" sz="2400" b="1" spc="0" dirty="0">
                          <a:solidFill>
                            <a:srgbClr val="FF0000"/>
                          </a:solidFill>
                          <a:latin typeface="Trebuchet MS" pitchFamily="34" charset="0"/>
                        </a:rPr>
                        <a:t>/</a:t>
                      </a:r>
                      <a:r>
                        <a:rPr lang="en-US" sz="2400" b="1" spc="0" dirty="0">
                          <a:solidFill>
                            <a:srgbClr val="FF0000"/>
                          </a:solidFill>
                          <a:latin typeface="Trebuchet MS" pitchFamily="34" charset="0"/>
                        </a:rPr>
                        <a:t>DISPLAY)</a:t>
                      </a:r>
                      <a:endParaRPr lang="en-US" sz="3200" b="1" spc="600" dirty="0">
                        <a:solidFill>
                          <a:schemeClr val="bg1"/>
                        </a:solidFill>
                        <a:latin typeface="Trebuchet MS" pitchFamily="34" charset="0"/>
                      </a:endParaRPr>
                    </a:p>
                  </a:txBody>
                  <a:tcPr marL="182880" marT="137160">
                    <a:solidFill>
                      <a:schemeClr val="tx1"/>
                    </a:solidFill>
                  </a:tcPr>
                </a:tc>
                <a:tc hMerge="1">
                  <a:txBody>
                    <a:bodyPr/>
                    <a:lstStyle/>
                    <a:p>
                      <a:endParaRPr lang="en-US" dirty="0"/>
                    </a:p>
                  </a:txBody>
                  <a:tcPr/>
                </a:tc>
                <a:extLst>
                  <a:ext uri="{0D108BD9-81ED-4DB2-BD59-A6C34878D82A}">
                    <a16:rowId xmlns:a16="http://schemas.microsoft.com/office/drawing/2014/main" val="10000"/>
                  </a:ext>
                </a:extLst>
              </a:tr>
              <a:tr h="1428273">
                <a:tc gridSpan="2">
                  <a:txBody>
                    <a:bodyPr/>
                    <a:lstStyle/>
                    <a:p>
                      <a:pPr defTabSz="3765639"/>
                      <a:r>
                        <a:rPr lang="en-US" sz="1800" i="0" dirty="0">
                          <a:solidFill>
                            <a:srgbClr val="D9D9D9"/>
                          </a:solidFill>
                          <a:latin typeface="Arial"/>
                          <a:cs typeface="Arial"/>
                        </a:rPr>
                        <a:t>This PowerPoint template produces a </a:t>
                      </a:r>
                      <a:r>
                        <a:rPr lang="en-US" sz="1800" i="0" dirty="0">
                          <a:solidFill>
                            <a:srgbClr val="FFC000"/>
                          </a:solidFill>
                          <a:latin typeface="Arial"/>
                          <a:cs typeface="Arial"/>
                        </a:rPr>
                        <a:t>A1 </a:t>
                      </a:r>
                      <a:r>
                        <a:rPr lang="en-US" sz="1800" i="0" dirty="0">
                          <a:solidFill>
                            <a:srgbClr val="D9D9D9"/>
                          </a:solidFill>
                          <a:latin typeface="Arial"/>
                          <a:cs typeface="Arial"/>
                        </a:rPr>
                        <a:t>presentation poster. You can use it to create your research poster by placing your title, text, tables, charts and photos. </a:t>
                      </a:r>
                    </a:p>
                    <a:p>
                      <a:pPr defTabSz="3765639"/>
                      <a:endParaRPr lang="en-US" sz="1800" i="0"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310063">
                <a:tc>
                  <a:txBody>
                    <a:bodyPr/>
                    <a:lstStyle/>
                    <a:p>
                      <a:pPr algn="ctr"/>
                      <a:endParaRPr lang="en-US" sz="1800" dirty="0">
                        <a:solidFill>
                          <a:srgbClr val="1F3A4E"/>
                        </a:solidFill>
                      </a:endParaRPr>
                    </a:p>
                    <a:p>
                      <a:pPr algn="ctr"/>
                      <a:r>
                        <a:rPr lang="en-US" sz="1800" dirty="0">
                          <a:solidFill>
                            <a:schemeClr val="bg1"/>
                          </a:solidFill>
                          <a:latin typeface="Arial" panose="020B0604020202020204" pitchFamily="34" charset="0"/>
                          <a:cs typeface="Arial" panose="020B0604020202020204" pitchFamily="34" charset="0"/>
                        </a:rPr>
                        <a:t>This is a poster template for a </a:t>
                      </a:r>
                      <a:br>
                        <a:rPr lang="en-US" sz="1800" dirty="0">
                          <a:solidFill>
                            <a:schemeClr val="bg1"/>
                          </a:solidFill>
                          <a:latin typeface="Arial" panose="020B0604020202020204" pitchFamily="34" charset="0"/>
                          <a:cs typeface="Arial" panose="020B0604020202020204" pitchFamily="34" charset="0"/>
                        </a:rPr>
                      </a:br>
                      <a:r>
                        <a:rPr lang="en-US" sz="3200" b="1" dirty="0">
                          <a:solidFill>
                            <a:srgbClr val="FFC000"/>
                          </a:solidFill>
                          <a:latin typeface="Arial" panose="020B0604020202020204" pitchFamily="34" charset="0"/>
                          <a:cs typeface="Arial" panose="020B0604020202020204" pitchFamily="34" charset="0"/>
                        </a:rPr>
                        <a:t>A1</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594mm x 841mm</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23.39 inches x 33.11 inches</a:t>
                      </a:r>
                      <a:br>
                        <a:rPr lang="en-US" sz="1800" dirty="0">
                          <a:solidFill>
                            <a:schemeClr val="bg1"/>
                          </a:solidFill>
                          <a:latin typeface="Arial" panose="020B0604020202020204" pitchFamily="34" charset="0"/>
                          <a:cs typeface="Arial" panose="020B0604020202020204" pitchFamily="34" charset="0"/>
                        </a:rPr>
                      </a:br>
                      <a:r>
                        <a:rPr lang="en-US" sz="1800" dirty="0">
                          <a:solidFill>
                            <a:schemeClr val="bg1"/>
                          </a:solidFill>
                          <a:latin typeface="Arial" panose="020B0604020202020204" pitchFamily="34" charset="0"/>
                          <a:cs typeface="Arial" panose="020B0604020202020204" pitchFamily="34" charset="0"/>
                        </a:rPr>
                        <a:t>research presentation poster</a:t>
                      </a:r>
                    </a:p>
                    <a:p>
                      <a:endParaRPr lang="en-US" sz="18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Important: Check the template size</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800" b="0" baseline="0" dirty="0">
                          <a:solidFill>
                            <a:srgbClr val="D9D9D9"/>
                          </a:solidFill>
                          <a:latin typeface="Arial" panose="020B0604020202020204" pitchFamily="34" charset="0"/>
                          <a:cs typeface="Arial" panose="020B0604020202020204" pitchFamily="34" charset="0"/>
                        </a:rPr>
                      </a:br>
                      <a:endParaRPr lang="en-US" sz="1800" b="0" baseline="0" dirty="0">
                        <a:solidFill>
                          <a:srgbClr val="FFC000"/>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8"/>
                  </a:ext>
                </a:extLst>
              </a:tr>
              <a:tr h="3340698">
                <a:tc>
                  <a:txBody>
                    <a:bodyPr/>
                    <a:lstStyle/>
                    <a:p>
                      <a:endParaRPr lang="en-US" sz="1800" dirty="0">
                        <a:solidFill>
                          <a:srgbClr val="1F3A4E"/>
                        </a:solidFill>
                      </a:endParaRPr>
                    </a:p>
                  </a:txBody>
                  <a:tcPr>
                    <a:blipFill rotWithShape="1">
                      <a:blip r:embed="rId3"/>
                      <a:stretch>
                        <a:fillRect/>
                      </a:stretch>
                    </a:blipFill>
                  </a:tcPr>
                </a:tc>
                <a:tc>
                  <a:txBody>
                    <a:bodyPr/>
                    <a:lstStyle/>
                    <a:p>
                      <a:pPr algn="l"/>
                      <a:r>
                        <a:rPr lang="en-US" sz="2000" b="1" baseline="0" dirty="0">
                          <a:solidFill>
                            <a:srgbClr val="FFC000"/>
                          </a:solidFill>
                          <a:latin typeface="Arial" panose="020B0604020202020204" pitchFamily="34" charset="0"/>
                          <a:cs typeface="Arial" panose="020B0604020202020204" pitchFamily="34" charset="0"/>
                        </a:rPr>
                        <a:t>How to </a:t>
                      </a:r>
                      <a:r>
                        <a:rPr lang="en-US" sz="3600" b="1" baseline="0" dirty="0">
                          <a:solidFill>
                            <a:srgbClr val="FFC000"/>
                          </a:solidFill>
                          <a:latin typeface="Arial" panose="020B0604020202020204" pitchFamily="34" charset="0"/>
                          <a:cs typeface="Arial" panose="020B0604020202020204" pitchFamily="34" charset="0"/>
                        </a:rPr>
                        <a:t>Zoom in </a:t>
                      </a:r>
                      <a:r>
                        <a:rPr lang="en-US" sz="2000" b="1" baseline="0" dirty="0">
                          <a:solidFill>
                            <a:srgbClr val="FFC000"/>
                          </a:solidFill>
                          <a:latin typeface="Arial" panose="020B0604020202020204" pitchFamily="34" charset="0"/>
                          <a:cs typeface="Arial" panose="020B0604020202020204" pitchFamily="34" charset="0"/>
                        </a:rPr>
                        <a:t>and </a:t>
                      </a:r>
                      <a:r>
                        <a:rPr lang="en-US" sz="1600" b="1" baseline="0" dirty="0">
                          <a:solidFill>
                            <a:srgbClr val="FFC000"/>
                          </a:solidFill>
                          <a:latin typeface="Arial" panose="020B0604020202020204" pitchFamily="34" charset="0"/>
                          <a:cs typeface="Arial" panose="020B0604020202020204" pitchFamily="34" charset="0"/>
                        </a:rPr>
                        <a:t>out</a:t>
                      </a:r>
                      <a:endParaRPr lang="en-US" sz="2000" b="1" baseline="0" dirty="0">
                        <a:solidFill>
                          <a:srgbClr val="FFC000"/>
                        </a:solidFill>
                        <a:latin typeface="Arial" panose="020B0604020202020204" pitchFamily="34" charset="0"/>
                        <a:cs typeface="Arial" panose="020B0604020202020204" pitchFamily="34" charset="0"/>
                      </a:endParaRPr>
                    </a:p>
                    <a:p>
                      <a:pPr algn="l"/>
                      <a:r>
                        <a:rPr lang="en-US" sz="18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1. </a:t>
                      </a:r>
                      <a:r>
                        <a:rPr lang="en-US" sz="18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2. </a:t>
                      </a:r>
                      <a:r>
                        <a:rPr lang="en-US" sz="18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808818">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Ruler and Guides</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945819">
                <a:tc>
                  <a:txBody>
                    <a:bodyPr/>
                    <a:lstStyle/>
                    <a:p>
                      <a:endParaRPr lang="en-US" sz="1800" dirty="0">
                        <a:solidFill>
                          <a:srgbClr val="1F3A4E"/>
                        </a:solidFill>
                      </a:endParaRPr>
                    </a:p>
                  </a:txBody>
                  <a:tcPr>
                    <a:blipFill rotWithShape="1">
                      <a:blip r:embed="rId4"/>
                      <a:stretch>
                        <a:fillRect/>
                      </a:stretch>
                    </a:blipFill>
                  </a:tcPr>
                </a:tc>
                <a:tc>
                  <a:txBody>
                    <a:bodyPr/>
                    <a:lstStyle/>
                    <a:p>
                      <a:pPr marL="0" lvl="1" indent="0" algn="l" defTabSz="114300"/>
                      <a:r>
                        <a:rPr lang="en-US" sz="2000" b="1" baseline="0" dirty="0">
                          <a:solidFill>
                            <a:srgbClr val="FFC000"/>
                          </a:solidFill>
                          <a:latin typeface="Arial" panose="020B0604020202020204" pitchFamily="34" charset="0"/>
                          <a:cs typeface="Arial" panose="020B0604020202020204" pitchFamily="34" charset="0"/>
                        </a:rPr>
                        <a:t>Headers and text containers</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Included in this template are commonly used section headers such as </a:t>
                      </a:r>
                      <a:r>
                        <a:rPr lang="en-US" altLang="zh-CN" sz="1800" b="0" baseline="0" dirty="0">
                          <a:solidFill>
                            <a:srgbClr val="D9D9D9"/>
                          </a:solidFill>
                          <a:latin typeface="Arial" panose="020B0604020202020204" pitchFamily="34" charset="0"/>
                          <a:cs typeface="Arial" panose="020B0604020202020204" pitchFamily="34" charset="0"/>
                        </a:rPr>
                        <a:t>Introduction</a:t>
                      </a:r>
                      <a:r>
                        <a:rPr lang="en-US" sz="1800" b="0" baseline="0" dirty="0">
                          <a:solidFill>
                            <a:srgbClr val="D9D9D9"/>
                          </a:solidFill>
                          <a:latin typeface="Arial" panose="020B0604020202020204" pitchFamily="34" charset="0"/>
                          <a:cs typeface="Arial" panose="020B0604020202020204" pitchFamily="34" charset="0"/>
                        </a:rPr>
                        <a:t>, Methods, Results, etc.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208687">
                <a:tc gridSpan="2">
                  <a:txBody>
                    <a:bodyPr/>
                    <a:lstStyle/>
                    <a:p>
                      <a:r>
                        <a:rPr lang="en-US" sz="2000" b="1" dirty="0">
                          <a:solidFill>
                            <a:srgbClr val="FFC000"/>
                          </a:solidFill>
                          <a:latin typeface="Arial" panose="020B0604020202020204" pitchFamily="34" charset="0"/>
                          <a:cs typeface="Arial" panose="020B0604020202020204" pitchFamily="34" charset="0"/>
                        </a:rPr>
                        <a:t>Adding content to the poster</a:t>
                      </a:r>
                    </a:p>
                    <a:p>
                      <a:r>
                        <a:rPr lang="en-US" sz="18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8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8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12467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868684">
                <a:tc gridSpan="2">
                  <a:txBody>
                    <a:bodyPr/>
                    <a:lstStyle/>
                    <a:p>
                      <a:endParaRPr lang="en-US" sz="18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32431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Zoom in and look at your images at 100%-200% magnification. If they look clear, they will print</a:t>
                      </a:r>
                      <a:r>
                        <a:rPr lang="en-US" altLang="zh-CN" sz="1800" noProof="0" dirty="0">
                          <a:solidFill>
                            <a:srgbClr val="D9D9D9"/>
                          </a:solidFill>
                          <a:latin typeface="Arial"/>
                          <a:cs typeface="Arial"/>
                        </a:rPr>
                        <a:t>/display</a:t>
                      </a:r>
                      <a:r>
                        <a:rPr lang="en-US" sz="1800" noProof="0" dirty="0">
                          <a:solidFill>
                            <a:srgbClr val="D9D9D9"/>
                          </a:solidFill>
                          <a:latin typeface="Arial"/>
                          <a:cs typeface="Arial"/>
                        </a:rPr>
                        <a: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259727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8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70EF0DC5-0CE8-8B48-8495-AC770E4326B0}"/>
              </a:ext>
            </a:extLst>
          </p:cNvPr>
          <p:cNvGraphicFramePr>
            <a:graphicFrameLocks noGrp="1"/>
          </p:cNvGraphicFramePr>
          <p:nvPr userDrawn="1">
            <p:extLst>
              <p:ext uri="{D42A27DB-BD31-4B8C-83A1-F6EECF244321}">
                <p14:modId xmlns:p14="http://schemas.microsoft.com/office/powerpoint/2010/main" val="3003679313"/>
              </p:ext>
            </p:extLst>
          </p:nvPr>
        </p:nvGraphicFramePr>
        <p:xfrm>
          <a:off x="22911393" y="-32275"/>
          <a:ext cx="8060660" cy="22127695"/>
        </p:xfrm>
        <a:graphic>
          <a:graphicData uri="http://schemas.openxmlformats.org/drawingml/2006/table">
            <a:tbl>
              <a:tblPr firstRow="1" bandRow="1">
                <a:tableStyleId>{5C22544A-7EE6-4342-B048-85BDC9FD1C3A}</a:tableStyleId>
              </a:tblPr>
              <a:tblGrid>
                <a:gridCol w="3162981">
                  <a:extLst>
                    <a:ext uri="{9D8B030D-6E8A-4147-A177-3AD203B41FA5}">
                      <a16:colId xmlns:a16="http://schemas.microsoft.com/office/drawing/2014/main" val="20000"/>
                    </a:ext>
                  </a:extLst>
                </a:gridCol>
                <a:gridCol w="4897679">
                  <a:extLst>
                    <a:ext uri="{9D8B030D-6E8A-4147-A177-3AD203B41FA5}">
                      <a16:colId xmlns:a16="http://schemas.microsoft.com/office/drawing/2014/main" val="764104496"/>
                    </a:ext>
                  </a:extLst>
                </a:gridCol>
              </a:tblGrid>
              <a:tr h="1192134">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FFC000"/>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r>
                        <a:rPr lang="en-US" altLang="zh-CN" sz="2400" b="1" spc="0" dirty="0">
                          <a:solidFill>
                            <a:srgbClr val="FF0000"/>
                          </a:solidFill>
                          <a:latin typeface="Trebuchet MS" pitchFamily="34" charset="0"/>
                        </a:rPr>
                        <a:t>/DISPLAY</a:t>
                      </a:r>
                      <a:r>
                        <a:rPr lang="en-US" sz="2400" b="1" spc="0" dirty="0">
                          <a:solidFill>
                            <a:srgbClr val="FF0000"/>
                          </a:solidFill>
                          <a:latin typeface="Trebuchet MS" pitchFamily="34" charset="0"/>
                        </a:rPr>
                        <a:t>)</a:t>
                      </a:r>
                      <a:endParaRPr lang="en-US" sz="3200" b="1" spc="600" dirty="0">
                        <a:solidFill>
                          <a:schemeClr val="bg1"/>
                        </a:solidFill>
                        <a:latin typeface="Trebuchet MS" pitchFamily="34" charset="0"/>
                      </a:endParaRPr>
                    </a:p>
                  </a:txBody>
                  <a:tcPr marL="182880" marT="137160">
                    <a:solidFill>
                      <a:schemeClr val="tx1"/>
                    </a:solidFill>
                  </a:tcPr>
                </a:tc>
                <a:tc hMerge="1">
                  <a:txBody>
                    <a:bodyPr/>
                    <a:lstStyle/>
                    <a:p>
                      <a:endParaRPr lang="en-US"/>
                    </a:p>
                  </a:txBody>
                  <a:tcPr/>
                </a:tc>
                <a:extLst>
                  <a:ext uri="{0D108BD9-81ED-4DB2-BD59-A6C34878D82A}">
                    <a16:rowId xmlns:a16="http://schemas.microsoft.com/office/drawing/2014/main" val="10000"/>
                  </a:ext>
                </a:extLst>
              </a:tr>
              <a:tr h="4567173">
                <a:tc gridSpan="2">
                  <a:txBody>
                    <a:bodyPr/>
                    <a:lstStyle/>
                    <a:p>
                      <a:pPr algn="l"/>
                      <a:r>
                        <a:rPr lang="en-US" altLang="zh-CN" sz="2000" b="1" baseline="0" dirty="0">
                          <a:solidFill>
                            <a:srgbClr val="FFC000"/>
                          </a:solidFill>
                          <a:latin typeface="Arial" panose="020B0604020202020204" pitchFamily="34" charset="0"/>
                          <a:cs typeface="Arial" panose="020B0604020202020204" pitchFamily="34" charset="0"/>
                        </a:rPr>
                        <a:t>Should</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all</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sections</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be</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included</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in</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my</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poster</a:t>
                      </a:r>
                      <a:endParaRPr lang="en-US" sz="2000" b="1" baseline="0" dirty="0">
                        <a:solidFill>
                          <a:srgbClr val="FFC000"/>
                        </a:solidFill>
                        <a:latin typeface="Arial" panose="020B0604020202020204" pitchFamily="34" charset="0"/>
                        <a:cs typeface="Arial" panose="020B0604020202020204" pitchFamily="34" charset="0"/>
                      </a:endParaRPr>
                    </a:p>
                    <a:p>
                      <a:pPr marL="0" indent="0" algn="l" defTabSz="114300"/>
                      <a:r>
                        <a:rPr lang="en-US" sz="1800" b="0" baseline="0" dirty="0">
                          <a:solidFill>
                            <a:srgbClr val="D9D9D9"/>
                          </a:solidFill>
                          <a:latin typeface="Arial" panose="020B0604020202020204" pitchFamily="34" charset="0"/>
                          <a:cs typeface="Arial" panose="020B0604020202020204" pitchFamily="34" charset="0"/>
                        </a:rPr>
                        <a:t>In </a:t>
                      </a:r>
                      <a:r>
                        <a:rPr lang="en-US" altLang="zh-CN" sz="1800" b="0" baseline="0" dirty="0">
                          <a:solidFill>
                            <a:srgbClr val="D9D9D9"/>
                          </a:solidFill>
                          <a:latin typeface="Arial" panose="020B0604020202020204" pitchFamily="34" charset="0"/>
                          <a:cs typeface="Arial" panose="020B0604020202020204" pitchFamily="34" charset="0"/>
                        </a:rPr>
                        <a:t>this</a:t>
                      </a:r>
                      <a:r>
                        <a:rPr lang="en-US" sz="1800" b="0" baseline="0" dirty="0">
                          <a:solidFill>
                            <a:srgbClr val="D9D9D9"/>
                          </a:solidFill>
                          <a:latin typeface="Arial" panose="020B0604020202020204" pitchFamily="34" charset="0"/>
                          <a:cs typeface="Arial" panose="020B0604020202020204" pitchFamily="34" charset="0"/>
                        </a:rPr>
                        <a:t> Template, the layout is just for your reference. And all the sections mentioned (e.g.: Introduction, Methods, Conclusion, etc.) are recommended, but not mandatory. You can rearrange them according to your own content. </a:t>
                      </a:r>
                      <a:br>
                        <a:rPr lang="en-US" altLang="zh-CN" sz="1800" b="0" baseline="0" dirty="0">
                          <a:solidFill>
                            <a:schemeClr val="bg1"/>
                          </a:solidFill>
                          <a:latin typeface="Arial" panose="020B0604020202020204" pitchFamily="34" charset="0"/>
                          <a:cs typeface="Arial" panose="020B0604020202020204" pitchFamily="34" charset="0"/>
                        </a:rPr>
                      </a:br>
                      <a:r>
                        <a:rPr lang="en-US" altLang="zh-CN" sz="1800" b="0" baseline="0" dirty="0">
                          <a:solidFill>
                            <a:srgbClr val="FFC000"/>
                          </a:solidFill>
                          <a:latin typeface="Arial" panose="020B0604020202020204" pitchFamily="34" charset="0"/>
                          <a:cs typeface="Arial" panose="020B0604020202020204" pitchFamily="34" charset="0"/>
                        </a:rPr>
                        <a:t>-</a:t>
                      </a:r>
                      <a:r>
                        <a:rPr lang="en-US" altLang="zh-CN" sz="1800" b="0" baseline="0" dirty="0">
                          <a:solidFill>
                            <a:schemeClr val="bg1"/>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These headers</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are commonly used section headers,</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you</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can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add/remove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them</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according</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to</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your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own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content.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But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it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is</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highly</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recommended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that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you</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use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all</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headers.</a:t>
                      </a:r>
                    </a:p>
                    <a:p>
                      <a:pPr marL="0" marR="0" lvl="0" indent="0" algn="l" defTabSz="114300" rtl="0" eaLnBrk="1" fontAlgn="auto" latinLnBrk="0" hangingPunct="1">
                        <a:lnSpc>
                          <a:spcPct val="100000"/>
                        </a:lnSpc>
                        <a:spcBef>
                          <a:spcPts val="0"/>
                        </a:spcBef>
                        <a:spcAft>
                          <a:spcPts val="0"/>
                        </a:spcAft>
                        <a:buClrTx/>
                        <a:buSzTx/>
                        <a:buFontTx/>
                        <a:buNone/>
                        <a:tabLst/>
                        <a:defRPr/>
                      </a:pPr>
                      <a:r>
                        <a:rPr lang="en-US" altLang="zh-CN" sz="1800" b="0" baseline="0" dirty="0">
                          <a:solidFill>
                            <a:srgbClr val="FFC000"/>
                          </a:solidFill>
                          <a:latin typeface="Arial" panose="020B0604020202020204" pitchFamily="34" charset="0"/>
                          <a:cs typeface="Arial" panose="020B0604020202020204" pitchFamily="34" charset="0"/>
                        </a:rPr>
                        <a:t>-</a:t>
                      </a:r>
                      <a:r>
                        <a:rPr lang="en-US" altLang="zh-CN" sz="1800" b="0" baseline="0" dirty="0">
                          <a:solidFill>
                            <a:schemeClr val="bg1"/>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size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of</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each</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section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should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be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expanded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reduced,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even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rearranged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your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own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according</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to</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length</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of</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text.</a:t>
                      </a:r>
                    </a:p>
                    <a:p>
                      <a:pPr marL="0" marR="0" lvl="0" indent="0" algn="l" defTabSz="114300" rtl="0" eaLnBrk="1" fontAlgn="auto" latinLnBrk="0" hangingPunct="1">
                        <a:lnSpc>
                          <a:spcPct val="100000"/>
                        </a:lnSpc>
                        <a:spcBef>
                          <a:spcPts val="0"/>
                        </a:spcBef>
                        <a:spcAft>
                          <a:spcPts val="0"/>
                        </a:spcAft>
                        <a:buClrTx/>
                        <a:buSzTx/>
                        <a:buFontTx/>
                        <a:buNone/>
                        <a:tabLst/>
                        <a:defRPr/>
                      </a:pPr>
                      <a:r>
                        <a:rPr lang="en-US" altLang="zh-CN" sz="1800" b="0" baseline="0" dirty="0">
                          <a:solidFill>
                            <a:srgbClr val="FFC000"/>
                          </a:solidFill>
                          <a:latin typeface="Arial" panose="020B0604020202020204" pitchFamily="34" charset="0"/>
                          <a:cs typeface="Arial" panose="020B0604020202020204" pitchFamily="34" charset="0"/>
                        </a:rPr>
                        <a:t>-</a:t>
                      </a:r>
                      <a:r>
                        <a:rPr lang="en-US" altLang="zh-CN" sz="1800" b="0" baseline="0" dirty="0">
                          <a:solidFill>
                            <a:schemeClr val="bg1"/>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Make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sure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that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whole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poster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is</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balanced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in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space.</a:t>
                      </a:r>
                    </a:p>
                    <a:p>
                      <a:pPr marL="0" indent="0" algn="l" defTabSz="114300"/>
                      <a:endParaRPr lang="en-US" sz="1800" b="0" baseline="0" dirty="0">
                        <a:solidFill>
                          <a:srgbClr val="D9D9D9"/>
                        </a:solidFill>
                        <a:latin typeface="Arial" panose="020B0604020202020204" pitchFamily="34" charset="0"/>
                        <a:cs typeface="Arial" panose="020B0604020202020204" pitchFamily="34" charset="0"/>
                      </a:endParaRPr>
                    </a:p>
                  </a:txBody>
                  <a:tcPr marL="182880" marT="137160">
                    <a:solidFill>
                      <a:schemeClr val="tx1"/>
                    </a:solidFill>
                  </a:tcPr>
                </a:tc>
                <a:tc hMerge="1">
                  <a:txBody>
                    <a:bodyPr/>
                    <a:lstStyle/>
                    <a:p>
                      <a:endParaRPr lang="en-US" dirty="0"/>
                    </a:p>
                  </a:txBody>
                  <a:tcPr/>
                </a:tc>
                <a:extLst>
                  <a:ext uri="{0D108BD9-81ED-4DB2-BD59-A6C34878D82A}">
                    <a16:rowId xmlns:a16="http://schemas.microsoft.com/office/drawing/2014/main" val="10001"/>
                  </a:ext>
                </a:extLst>
              </a:tr>
              <a:tr h="1892968">
                <a:tc gridSpan="2">
                  <a:txBody>
                    <a:bodyPr/>
                    <a:lstStyle/>
                    <a:p>
                      <a:r>
                        <a:rPr lang="en-US" sz="2000" b="1" dirty="0">
                          <a:solidFill>
                            <a:srgbClr val="FFC000"/>
                          </a:solidFill>
                          <a:latin typeface="Arial" panose="020B0604020202020204" pitchFamily="34" charset="0"/>
                          <a:cs typeface="Arial" panose="020B0604020202020204" pitchFamily="34" charset="0"/>
                        </a:rPr>
                        <a:t>How to change the column layout configuration</a:t>
                      </a:r>
                    </a:p>
                    <a:p>
                      <a:r>
                        <a:rPr lang="en-US" sz="18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txBody>
                  <a:tcPr marL="182880" marT="137160">
                    <a:solidFill>
                      <a:schemeClr val="tx1"/>
                    </a:solidFill>
                  </a:tcPr>
                </a:tc>
                <a:tc hMerge="1">
                  <a:txBody>
                    <a:bodyPr/>
                    <a:lstStyle/>
                    <a:p>
                      <a:endParaRPr lang="en-US"/>
                    </a:p>
                  </a:txBody>
                  <a:tcPr/>
                </a:tc>
                <a:extLst>
                  <a:ext uri="{0D108BD9-81ED-4DB2-BD59-A6C34878D82A}">
                    <a16:rowId xmlns:a16="http://schemas.microsoft.com/office/drawing/2014/main" val="10004"/>
                  </a:ext>
                </a:extLst>
              </a:tr>
              <a:tr h="1678544">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7">
                        <a:extLst>
                          <a:ext uri="{28A0092B-C50C-407E-A947-70E740481C1C}">
                            <a14:useLocalDpi xmlns:a14="http://schemas.microsoft.com/office/drawing/2010/main" val="0"/>
                          </a:ext>
                        </a:extLst>
                      </a:blip>
                      <a:srcRect/>
                      <a:stretch>
                        <a:fillRect/>
                      </a:stretch>
                    </a:blipFill>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panose="020B0604020202020204" pitchFamily="34" charset="0"/>
                          <a:cs typeface="Arial" panose="020B0604020202020204" pitchFamily="34" charset="0"/>
                        </a:rPr>
                        <a:t>The Quick Start</a:t>
                      </a:r>
                      <a:r>
                        <a:rPr lang="en-US" sz="1800" baseline="0" noProof="0" dirty="0">
                          <a:solidFill>
                            <a:srgbClr val="D9D9D9"/>
                          </a:solidFill>
                          <a:latin typeface="Arial" panose="020B0604020202020204" pitchFamily="34" charset="0"/>
                          <a:cs typeface="Arial" panose="020B0604020202020204" pitchFamily="34" charset="0"/>
                        </a:rPr>
                        <a:t> Guides</a:t>
                      </a:r>
                      <a:r>
                        <a:rPr lang="en-US" sz="1800" noProof="0" dirty="0">
                          <a:solidFill>
                            <a:srgbClr val="D9D9D9"/>
                          </a:solidFill>
                          <a:latin typeface="Arial" panose="020B0604020202020204" pitchFamily="34" charset="0"/>
                          <a:cs typeface="Arial" panose="020B0604020202020204" pitchFamily="34" charset="0"/>
                        </a:rPr>
                        <a:t> </a:t>
                      </a:r>
                      <a:r>
                        <a:rPr lang="en-US" sz="1800" u="sng" noProof="0" dirty="0">
                          <a:solidFill>
                            <a:srgbClr val="D9D9D9"/>
                          </a:solidFill>
                          <a:latin typeface="Arial" panose="020B0604020202020204" pitchFamily="34" charset="0"/>
                          <a:cs typeface="Arial" panose="020B0604020202020204" pitchFamily="34" charset="0"/>
                        </a:rPr>
                        <a:t>are outside the template’s printable area</a:t>
                      </a:r>
                      <a:r>
                        <a:rPr lang="en-US" sz="1800" noProof="0" dirty="0">
                          <a:solidFill>
                            <a:srgbClr val="D9D9D9"/>
                          </a:solidFill>
                          <a:latin typeface="Arial" panose="020B0604020202020204" pitchFamily="34" charset="0"/>
                          <a:cs typeface="Arial" panose="020B0604020202020204" pitchFamily="34" charset="0"/>
                        </a:rPr>
                        <a:t> and they will not be on the printed poster</a:t>
                      </a:r>
                      <a:r>
                        <a:rPr lang="en-US" sz="18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To hide the guides click on the </a:t>
                      </a:r>
                      <a:r>
                        <a:rPr lang="en-US" sz="1800" b="1" baseline="0" noProof="0" dirty="0">
                          <a:solidFill>
                            <a:srgbClr val="D9D9D9"/>
                          </a:solidFill>
                          <a:latin typeface="Arial" panose="020B0604020202020204" pitchFamily="34" charset="0"/>
                          <a:cs typeface="Arial" panose="020B0604020202020204" pitchFamily="34" charset="0"/>
                        </a:rPr>
                        <a:t>Home</a:t>
                      </a:r>
                      <a:r>
                        <a:rPr lang="en-US" sz="18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800" b="1"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800" b="1" baseline="0" noProof="0" dirty="0">
                          <a:solidFill>
                            <a:srgbClr val="D9D9D9"/>
                          </a:solidFill>
                          <a:latin typeface="Arial" panose="020B0604020202020204" pitchFamily="34" charset="0"/>
                          <a:cs typeface="Arial" panose="020B0604020202020204" pitchFamily="34" charset="0"/>
                        </a:rPr>
                        <a:t>Without Guides </a:t>
                      </a:r>
                      <a:r>
                        <a:rPr lang="en-US" sz="1800" b="0"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a:t>
                      </a:r>
                      <a:endParaRPr lang="en-US" sz="1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2861372">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766341567"/>
                  </a:ext>
                </a:extLst>
              </a:tr>
              <a:tr h="4626677">
                <a:tc>
                  <a:txBody>
                    <a:bodyPr/>
                    <a:lstStyle/>
                    <a:p>
                      <a:pPr rtl="0"/>
                      <a:r>
                        <a:rPr lang="en-US" sz="2400" b="1" dirty="0">
                          <a:solidFill>
                            <a:srgbClr val="FFC000"/>
                          </a:solidFill>
                          <a:latin typeface="Arial" panose="020B0604020202020204" pitchFamily="34" charset="0"/>
                          <a:cs typeface="Arial" panose="020B0604020202020204" pitchFamily="34" charset="0"/>
                        </a:rPr>
                        <a:t>How to</a:t>
                      </a:r>
                      <a:r>
                        <a:rPr lang="en-US" sz="2400" b="1" baseline="0" dirty="0">
                          <a:solidFill>
                            <a:srgbClr val="FFC000"/>
                          </a:solidFill>
                          <a:latin typeface="Arial" panose="020B0604020202020204" pitchFamily="34" charset="0"/>
                          <a:cs typeface="Arial" panose="020B0604020202020204" pitchFamily="34" charset="0"/>
                        </a:rPr>
                        <a:t> preview your poster prior to printing</a:t>
                      </a:r>
                      <a:endParaRPr lang="en-US" sz="2400" b="1" dirty="0">
                        <a:solidFill>
                          <a:srgbClr val="FFC000"/>
                        </a:solidFill>
                        <a:latin typeface="Arial" panose="020B0604020202020204" pitchFamily="34" charset="0"/>
                        <a:cs typeface="Arial" panose="020B0604020202020204" pitchFamily="34" charset="0"/>
                      </a:endParaRPr>
                    </a:p>
                    <a:p>
                      <a:pPr rtl="0"/>
                      <a:r>
                        <a:rPr lang="en-US" sz="2000" dirty="0">
                          <a:solidFill>
                            <a:srgbClr val="D9D9D9"/>
                          </a:solidFill>
                          <a:latin typeface="Arial" panose="020B0604020202020204" pitchFamily="34" charset="0"/>
                          <a:cs typeface="Arial" panose="020B0604020202020204" pitchFamily="34" charset="0"/>
                        </a:rPr>
                        <a:t>You can preview your poster at any time by pressing the </a:t>
                      </a:r>
                      <a:r>
                        <a:rPr lang="en-US" sz="2000" dirty="0">
                          <a:solidFill>
                            <a:srgbClr val="FFC000"/>
                          </a:solidFill>
                          <a:latin typeface="Arial" panose="020B0604020202020204" pitchFamily="34" charset="0"/>
                          <a:cs typeface="Arial" panose="020B0604020202020204" pitchFamily="34" charset="0"/>
                        </a:rPr>
                        <a:t>F5 key</a:t>
                      </a:r>
                      <a:r>
                        <a:rPr lang="en-US" sz="20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000" dirty="0">
                          <a:solidFill>
                            <a:srgbClr val="FFC000"/>
                          </a:solidFill>
                          <a:latin typeface="Arial" panose="020B0604020202020204" pitchFamily="34" charset="0"/>
                          <a:cs typeface="Arial" panose="020B0604020202020204" pitchFamily="34" charset="0"/>
                        </a:rPr>
                        <a:t>ESC key </a:t>
                      </a:r>
                      <a:r>
                        <a:rPr lang="en-US" sz="20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a:txBody>
                    <a:bodyPr/>
                    <a:lstStyle/>
                    <a:p>
                      <a:pPr rtl="0"/>
                      <a:r>
                        <a:rPr lang="en-US" sz="8800" b="1" dirty="0">
                          <a:solidFill>
                            <a:srgbClr val="D9D9D9"/>
                          </a:solidFill>
                          <a:latin typeface="Arial" panose="020B0604020202020204" pitchFamily="34" charset="0"/>
                          <a:cs typeface="Arial" panose="020B0604020202020204" pitchFamily="34" charset="0"/>
                        </a:rPr>
                        <a:t>F5</a:t>
                      </a:r>
                      <a:r>
                        <a:rPr lang="en-US" sz="1800" baseline="0" dirty="0">
                          <a:solidFill>
                            <a:srgbClr val="D9D9D9"/>
                          </a:solidFill>
                          <a:latin typeface="Arial" panose="020B0604020202020204" pitchFamily="34" charset="0"/>
                          <a:cs typeface="Arial" panose="020B0604020202020204" pitchFamily="34" charset="0"/>
                        </a:rPr>
                        <a:t> </a:t>
                      </a:r>
                      <a:endParaRPr lang="en-US" sz="18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6"/>
                  </a:ext>
                </a:extLst>
              </a:tr>
              <a:tr h="530882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Check List</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kern="1200" noProof="0" dirty="0">
                          <a:solidFill>
                            <a:srgbClr val="D9D9D9"/>
                          </a:solidFill>
                          <a:latin typeface="Arial" panose="020B0604020202020204" pitchFamily="34" charset="0"/>
                          <a:ea typeface="+mn-ea"/>
                          <a:cs typeface="Arial" panose="020B0604020202020204" pitchFamily="34" charset="0"/>
                        </a:rPr>
                        <a:t>Use the checklist below to make sure all requirements are met</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before</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export</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to</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PDF:</a:t>
                      </a:r>
                      <a:endParaRPr lang="en-US" sz="2000" kern="1200" noProof="0" dirty="0">
                        <a:solidFill>
                          <a:srgbClr val="D9D9D9"/>
                        </a:solidFill>
                        <a:latin typeface="Arial" panose="020B0604020202020204" pitchFamily="34" charset="0"/>
                        <a:ea typeface="+mn-ea"/>
                        <a:cs typeface="Arial" panose="020B0604020202020204" pitchFamily="34" charset="0"/>
                      </a:endParaRP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noProof="0" dirty="0">
                          <a:solidFill>
                            <a:srgbClr val="D9D9D9"/>
                          </a:solidFill>
                          <a:latin typeface="Arial" panose="020B0604020202020204" pitchFamily="34" charset="0"/>
                          <a:ea typeface="+mn-ea"/>
                          <a:cs typeface="Arial" panose="020B0604020202020204" pitchFamily="34" charset="0"/>
                        </a:rPr>
                        <a:t>The poster is A1 size (594 × 841 mm) and in portrait orientation</a:t>
                      </a: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noProof="0" dirty="0">
                          <a:solidFill>
                            <a:srgbClr val="D9D9D9"/>
                          </a:solidFill>
                          <a:latin typeface="Arial" panose="020B0604020202020204" pitchFamily="34" charset="0"/>
                          <a:ea typeface="+mn-ea"/>
                          <a:cs typeface="Arial" panose="020B0604020202020204" pitchFamily="34" charset="0"/>
                        </a:rPr>
                        <a:t>All sections are included with a clear layout</a:t>
                      </a: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noProof="0" dirty="0">
                          <a:solidFill>
                            <a:srgbClr val="D9D9D9"/>
                          </a:solidFill>
                          <a:latin typeface="Arial" panose="020B0604020202020204" pitchFamily="34" charset="0"/>
                          <a:ea typeface="+mn-ea"/>
                          <a:cs typeface="Arial" panose="020B0604020202020204" pitchFamily="34" charset="0"/>
                        </a:rPr>
                        <a:t>The font size of text is set properly</a:t>
                      </a: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noProof="0" dirty="0">
                          <a:solidFill>
                            <a:srgbClr val="D9D9D9"/>
                          </a:solidFill>
                          <a:latin typeface="Arial" panose="020B0604020202020204" pitchFamily="34" charset="0"/>
                          <a:ea typeface="+mn-ea"/>
                          <a:cs typeface="Arial" panose="020B0604020202020204" pitchFamily="34" charset="0"/>
                        </a:rPr>
                        <a:t>The pictures are of high quality and resolution is adequate for your purpose</a:t>
                      </a: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CN" sz="2000" kern="1200" noProof="0" dirty="0">
                          <a:solidFill>
                            <a:srgbClr val="D9D9D9"/>
                          </a:solidFill>
                          <a:latin typeface="Arial" panose="020B0604020202020204" pitchFamily="34" charset="0"/>
                          <a:ea typeface="+mn-ea"/>
                          <a:cs typeface="Arial" panose="020B0604020202020204" pitchFamily="34" charset="0"/>
                        </a:rPr>
                        <a:t>All</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the</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pictures</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and</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tables</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should</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have</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its</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own</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caption.</a:t>
                      </a:r>
                      <a:endParaRPr lang="en-US" sz="2000" kern="1200" noProof="0" dirty="0">
                        <a:solidFill>
                          <a:srgbClr val="D9D9D9"/>
                        </a:solidFill>
                        <a:latin typeface="Arial" panose="020B0604020202020204" pitchFamily="34" charset="0"/>
                        <a:ea typeface="+mn-ea"/>
                        <a:cs typeface="Arial" panose="020B0604020202020204" pitchFamily="34" charset="0"/>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7"/>
                  </a:ext>
                </a:extLst>
              </a:tr>
            </a:tbl>
          </a:graphicData>
        </a:graphic>
      </p:graphicFrame>
      <p:grpSp>
        <p:nvGrpSpPr>
          <p:cNvPr id="22" name="图片 8">
            <a:extLst>
              <a:ext uri="{FF2B5EF4-FFF2-40B4-BE49-F238E27FC236}">
                <a16:creationId xmlns:a16="http://schemas.microsoft.com/office/drawing/2014/main" id="{D6C51565-1F12-CC86-D398-A13E533B03FB}"/>
              </a:ext>
            </a:extLst>
          </p:cNvPr>
          <p:cNvGrpSpPr/>
          <p:nvPr/>
        </p:nvGrpSpPr>
        <p:grpSpPr>
          <a:xfrm>
            <a:off x="1054689" y="850766"/>
            <a:ext cx="2077355" cy="2413714"/>
            <a:chOff x="1054689" y="850766"/>
            <a:chExt cx="2077355" cy="2413714"/>
          </a:xfrm>
          <a:solidFill>
            <a:srgbClr val="D6AF87"/>
          </a:solidFill>
        </p:grpSpPr>
        <p:sp>
          <p:nvSpPr>
            <p:cNvPr id="23" name="Freeform 22">
              <a:extLst>
                <a:ext uri="{FF2B5EF4-FFF2-40B4-BE49-F238E27FC236}">
                  <a16:creationId xmlns:a16="http://schemas.microsoft.com/office/drawing/2014/main" id="{29400941-EB3D-BABF-B32B-2E27A5AA50DD}"/>
                </a:ext>
              </a:extLst>
            </p:cNvPr>
            <p:cNvSpPr/>
            <p:nvPr/>
          </p:nvSpPr>
          <p:spPr>
            <a:xfrm>
              <a:off x="1644783" y="2148852"/>
              <a:ext cx="266921" cy="449269"/>
            </a:xfrm>
            <a:custGeom>
              <a:avLst/>
              <a:gdLst>
                <a:gd name="connsiteX0" fmla="*/ 85659 w 266921"/>
                <a:gd name="connsiteY0" fmla="*/ 175735 h 449269"/>
                <a:gd name="connsiteX1" fmla="*/ 112834 w 266921"/>
                <a:gd name="connsiteY1" fmla="*/ 175735 h 449269"/>
                <a:gd name="connsiteX2" fmla="*/ 157428 w 266921"/>
                <a:gd name="connsiteY2" fmla="*/ 171143 h 449269"/>
                <a:gd name="connsiteX3" fmla="*/ 177127 w 266921"/>
                <a:gd name="connsiteY3" fmla="*/ 155970 h 449269"/>
                <a:gd name="connsiteX4" fmla="*/ 184302 w 266921"/>
                <a:gd name="connsiteY4" fmla="*/ 130383 h 449269"/>
                <a:gd name="connsiteX5" fmla="*/ 164146 w 266921"/>
                <a:gd name="connsiteY5" fmla="*/ 92383 h 449269"/>
                <a:gd name="connsiteX6" fmla="*/ 109780 w 266921"/>
                <a:gd name="connsiteY6" fmla="*/ 83501 h 449269"/>
                <a:gd name="connsiteX7" fmla="*/ 85659 w 266921"/>
                <a:gd name="connsiteY7" fmla="*/ 83501 h 449269"/>
                <a:gd name="connsiteX8" fmla="*/ 85659 w 266921"/>
                <a:gd name="connsiteY8" fmla="*/ 175735 h 449269"/>
                <a:gd name="connsiteX9" fmla="*/ 143 w 266921"/>
                <a:gd name="connsiteY9" fmla="*/ 120 h 449269"/>
                <a:gd name="connsiteX10" fmla="*/ 90846 w 266921"/>
                <a:gd name="connsiteY10" fmla="*/ 120 h 449269"/>
                <a:gd name="connsiteX11" fmla="*/ 196981 w 266921"/>
                <a:gd name="connsiteY11" fmla="*/ 13711 h 449269"/>
                <a:gd name="connsiteX12" fmla="*/ 248293 w 266921"/>
                <a:gd name="connsiteY12" fmla="*/ 57694 h 449269"/>
                <a:gd name="connsiteX13" fmla="*/ 267065 w 266921"/>
                <a:gd name="connsiteY13" fmla="*/ 130531 h 449269"/>
                <a:gd name="connsiteX14" fmla="*/ 242487 w 266921"/>
                <a:gd name="connsiteY14" fmla="*/ 208717 h 449269"/>
                <a:gd name="connsiteX15" fmla="*/ 175751 w 266921"/>
                <a:gd name="connsiteY15" fmla="*/ 252089 h 449269"/>
                <a:gd name="connsiteX16" fmla="*/ 85659 w 266921"/>
                <a:gd name="connsiteY16" fmla="*/ 259109 h 449269"/>
                <a:gd name="connsiteX17" fmla="*/ 85659 w 266921"/>
                <a:gd name="connsiteY17" fmla="*/ 449390 h 449269"/>
                <a:gd name="connsiteX18" fmla="*/ 143 w 266921"/>
                <a:gd name="connsiteY18" fmla="*/ 449390 h 449269"/>
                <a:gd name="connsiteX19" fmla="*/ 143 w 266921"/>
                <a:gd name="connsiteY19" fmla="*/ 120 h 449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6921" h="449269">
                  <a:moveTo>
                    <a:pt x="85659" y="175735"/>
                  </a:moveTo>
                  <a:lnTo>
                    <a:pt x="112834" y="175735"/>
                  </a:lnTo>
                  <a:cubicBezTo>
                    <a:pt x="134219" y="175735"/>
                    <a:pt x="149076" y="174204"/>
                    <a:pt x="157428" y="171143"/>
                  </a:cubicBezTo>
                  <a:cubicBezTo>
                    <a:pt x="165773" y="168075"/>
                    <a:pt x="172337" y="163019"/>
                    <a:pt x="177127" y="155970"/>
                  </a:cubicBezTo>
                  <a:cubicBezTo>
                    <a:pt x="181910" y="148920"/>
                    <a:pt x="184302" y="140399"/>
                    <a:pt x="184302" y="130383"/>
                  </a:cubicBezTo>
                  <a:cubicBezTo>
                    <a:pt x="184302" y="113024"/>
                    <a:pt x="177583" y="100353"/>
                    <a:pt x="164146" y="92383"/>
                  </a:cubicBezTo>
                  <a:cubicBezTo>
                    <a:pt x="154374" y="86459"/>
                    <a:pt x="136250" y="83501"/>
                    <a:pt x="109780" y="83501"/>
                  </a:cubicBezTo>
                  <a:lnTo>
                    <a:pt x="85659" y="83501"/>
                  </a:lnTo>
                  <a:lnTo>
                    <a:pt x="85659" y="175735"/>
                  </a:lnTo>
                  <a:close/>
                  <a:moveTo>
                    <a:pt x="143" y="120"/>
                  </a:moveTo>
                  <a:lnTo>
                    <a:pt x="90846" y="120"/>
                  </a:lnTo>
                  <a:cubicBezTo>
                    <a:pt x="139914" y="120"/>
                    <a:pt x="175295" y="4653"/>
                    <a:pt x="196981" y="13711"/>
                  </a:cubicBezTo>
                  <a:cubicBezTo>
                    <a:pt x="218659" y="22777"/>
                    <a:pt x="235761" y="37436"/>
                    <a:pt x="248293" y="57694"/>
                  </a:cubicBezTo>
                  <a:cubicBezTo>
                    <a:pt x="260810" y="77953"/>
                    <a:pt x="267065" y="102236"/>
                    <a:pt x="267065" y="130531"/>
                  </a:cubicBezTo>
                  <a:cubicBezTo>
                    <a:pt x="267065" y="161893"/>
                    <a:pt x="258875" y="187950"/>
                    <a:pt x="242487" y="208717"/>
                  </a:cubicBezTo>
                  <a:cubicBezTo>
                    <a:pt x="226092" y="229490"/>
                    <a:pt x="203854" y="243950"/>
                    <a:pt x="175751" y="252089"/>
                  </a:cubicBezTo>
                  <a:cubicBezTo>
                    <a:pt x="159260" y="256776"/>
                    <a:pt x="129222" y="259109"/>
                    <a:pt x="85659" y="259109"/>
                  </a:cubicBezTo>
                  <a:lnTo>
                    <a:pt x="85659" y="449390"/>
                  </a:lnTo>
                  <a:lnTo>
                    <a:pt x="143" y="449390"/>
                  </a:lnTo>
                  <a:lnTo>
                    <a:pt x="143" y="120"/>
                  </a:lnTo>
                  <a:close/>
                </a:path>
              </a:pathLst>
            </a:custGeom>
            <a:solidFill>
              <a:srgbClr val="D6AF87"/>
            </a:solidFill>
            <a:ln w="7345" cap="flat">
              <a:noFill/>
              <a:prstDash val="solid"/>
              <a:miter/>
            </a:ln>
          </p:spPr>
          <p:txBody>
            <a:bodyPr rtlCol="0" anchor="ctr"/>
            <a:lstStyle/>
            <a:p>
              <a:endParaRPr lang="en-CN"/>
            </a:p>
          </p:txBody>
        </p:sp>
        <p:sp>
          <p:nvSpPr>
            <p:cNvPr id="24" name="Freeform 23">
              <a:extLst>
                <a:ext uri="{FF2B5EF4-FFF2-40B4-BE49-F238E27FC236}">
                  <a16:creationId xmlns:a16="http://schemas.microsoft.com/office/drawing/2014/main" id="{DB25043F-3844-883F-D723-6A29090C6709}"/>
                </a:ext>
              </a:extLst>
            </p:cNvPr>
            <p:cNvSpPr/>
            <p:nvPr/>
          </p:nvSpPr>
          <p:spPr>
            <a:xfrm>
              <a:off x="1054689" y="1490552"/>
              <a:ext cx="435214" cy="471860"/>
            </a:xfrm>
            <a:custGeom>
              <a:avLst/>
              <a:gdLst>
                <a:gd name="connsiteX0" fmla="*/ 435358 w 435214"/>
                <a:gd name="connsiteY0" fmla="*/ 90374 h 471860"/>
                <a:gd name="connsiteX1" fmla="*/ 375547 w 435214"/>
                <a:gd name="connsiteY1" fmla="*/ 147397 h 471860"/>
                <a:gd name="connsiteX2" fmla="*/ 238234 w 435214"/>
                <a:gd name="connsiteY2" fmla="*/ 82890 h 471860"/>
                <a:gd name="connsiteX3" fmla="*/ 129752 w 435214"/>
                <a:gd name="connsiteY3" fmla="*/ 126910 h 471860"/>
                <a:gd name="connsiteX4" fmla="*/ 85666 w 435214"/>
                <a:gd name="connsiteY4" fmla="*/ 235443 h 471860"/>
                <a:gd name="connsiteX5" fmla="*/ 105189 w 435214"/>
                <a:gd name="connsiteY5" fmla="*/ 315241 h 471860"/>
                <a:gd name="connsiteX6" fmla="*/ 160423 w 435214"/>
                <a:gd name="connsiteY6" fmla="*/ 369960 h 471860"/>
                <a:gd name="connsiteX7" fmla="*/ 239757 w 435214"/>
                <a:gd name="connsiteY7" fmla="*/ 389829 h 471860"/>
                <a:gd name="connsiteX8" fmla="*/ 307803 w 435214"/>
                <a:gd name="connsiteY8" fmla="*/ 375921 h 471860"/>
                <a:gd name="connsiteX9" fmla="*/ 375547 w 435214"/>
                <a:gd name="connsiteY9" fmla="*/ 325330 h 471860"/>
                <a:gd name="connsiteX10" fmla="*/ 433526 w 435214"/>
                <a:gd name="connsiteY10" fmla="*/ 385818 h 471860"/>
                <a:gd name="connsiteX11" fmla="*/ 339460 w 435214"/>
                <a:gd name="connsiteY11" fmla="*/ 453201 h 471860"/>
                <a:gd name="connsiteX12" fmla="*/ 238366 w 435214"/>
                <a:gd name="connsiteY12" fmla="*/ 471981 h 471860"/>
                <a:gd name="connsiteX13" fmla="*/ 66879 w 435214"/>
                <a:gd name="connsiteY13" fmla="*/ 405561 h 471860"/>
                <a:gd name="connsiteX14" fmla="*/ 143 w 435214"/>
                <a:gd name="connsiteY14" fmla="*/ 235289 h 471860"/>
                <a:gd name="connsiteX15" fmla="*/ 30527 w 435214"/>
                <a:gd name="connsiteY15" fmla="*/ 115879 h 471860"/>
                <a:gd name="connsiteX16" fmla="*/ 117573 w 435214"/>
                <a:gd name="connsiteY16" fmla="*/ 31887 h 471860"/>
                <a:gd name="connsiteX17" fmla="*/ 239588 w 435214"/>
                <a:gd name="connsiteY17" fmla="*/ 120 h 471860"/>
                <a:gd name="connsiteX18" fmla="*/ 346634 w 435214"/>
                <a:gd name="connsiteY18" fmla="*/ 23602 h 471860"/>
                <a:gd name="connsiteX19" fmla="*/ 435358 w 435214"/>
                <a:gd name="connsiteY19" fmla="*/ 90374 h 47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35214" h="471860">
                  <a:moveTo>
                    <a:pt x="435358" y="90374"/>
                  </a:moveTo>
                  <a:lnTo>
                    <a:pt x="375547" y="147397"/>
                  </a:lnTo>
                  <a:cubicBezTo>
                    <a:pt x="334868" y="104393"/>
                    <a:pt x="289089" y="82890"/>
                    <a:pt x="238234" y="82890"/>
                  </a:cubicBezTo>
                  <a:cubicBezTo>
                    <a:pt x="195310" y="82890"/>
                    <a:pt x="159150" y="97564"/>
                    <a:pt x="129752" y="126910"/>
                  </a:cubicBezTo>
                  <a:cubicBezTo>
                    <a:pt x="100361" y="156257"/>
                    <a:pt x="85666" y="192439"/>
                    <a:pt x="85666" y="235443"/>
                  </a:cubicBezTo>
                  <a:cubicBezTo>
                    <a:pt x="85666" y="265401"/>
                    <a:pt x="92164" y="292002"/>
                    <a:pt x="105189" y="315241"/>
                  </a:cubicBezTo>
                  <a:cubicBezTo>
                    <a:pt x="118199" y="338472"/>
                    <a:pt x="136610" y="356707"/>
                    <a:pt x="160423" y="369960"/>
                  </a:cubicBezTo>
                  <a:cubicBezTo>
                    <a:pt x="184221" y="383206"/>
                    <a:pt x="210668" y="389829"/>
                    <a:pt x="239757" y="389829"/>
                  </a:cubicBezTo>
                  <a:cubicBezTo>
                    <a:pt x="264578" y="389829"/>
                    <a:pt x="287257" y="385193"/>
                    <a:pt x="307803" y="375921"/>
                  </a:cubicBezTo>
                  <a:cubicBezTo>
                    <a:pt x="328348" y="366649"/>
                    <a:pt x="350924" y="349783"/>
                    <a:pt x="375547" y="325330"/>
                  </a:cubicBezTo>
                  <a:lnTo>
                    <a:pt x="433526" y="385818"/>
                  </a:lnTo>
                  <a:cubicBezTo>
                    <a:pt x="400331" y="418218"/>
                    <a:pt x="368975" y="440677"/>
                    <a:pt x="339460" y="453201"/>
                  </a:cubicBezTo>
                  <a:cubicBezTo>
                    <a:pt x="309929" y="465726"/>
                    <a:pt x="276241" y="471981"/>
                    <a:pt x="238366" y="471981"/>
                  </a:cubicBezTo>
                  <a:cubicBezTo>
                    <a:pt x="168525" y="471981"/>
                    <a:pt x="111362" y="449846"/>
                    <a:pt x="66879" y="405561"/>
                  </a:cubicBezTo>
                  <a:cubicBezTo>
                    <a:pt x="22389" y="361269"/>
                    <a:pt x="143" y="304527"/>
                    <a:pt x="143" y="235289"/>
                  </a:cubicBezTo>
                  <a:cubicBezTo>
                    <a:pt x="143" y="190497"/>
                    <a:pt x="10269" y="150686"/>
                    <a:pt x="30527" y="115879"/>
                  </a:cubicBezTo>
                  <a:cubicBezTo>
                    <a:pt x="50786" y="81051"/>
                    <a:pt x="79808" y="53066"/>
                    <a:pt x="117573" y="31887"/>
                  </a:cubicBezTo>
                  <a:cubicBezTo>
                    <a:pt x="155338" y="10716"/>
                    <a:pt x="196017" y="120"/>
                    <a:pt x="239588" y="120"/>
                  </a:cubicBezTo>
                  <a:cubicBezTo>
                    <a:pt x="276646" y="120"/>
                    <a:pt x="312321" y="7950"/>
                    <a:pt x="346634" y="23602"/>
                  </a:cubicBezTo>
                  <a:cubicBezTo>
                    <a:pt x="380940" y="39253"/>
                    <a:pt x="410515" y="61513"/>
                    <a:pt x="435358" y="90374"/>
                  </a:cubicBezTo>
                </a:path>
              </a:pathLst>
            </a:custGeom>
            <a:solidFill>
              <a:srgbClr val="D6AF87"/>
            </a:solidFill>
            <a:ln w="7345" cap="flat">
              <a:noFill/>
              <a:prstDash val="solid"/>
              <a:miter/>
            </a:ln>
          </p:spPr>
          <p:txBody>
            <a:bodyPr rtlCol="0" anchor="ctr"/>
            <a:lstStyle/>
            <a:p>
              <a:endParaRPr lang="en-CN"/>
            </a:p>
          </p:txBody>
        </p:sp>
        <p:sp>
          <p:nvSpPr>
            <p:cNvPr id="25" name="Freeform 24">
              <a:extLst>
                <a:ext uri="{FF2B5EF4-FFF2-40B4-BE49-F238E27FC236}">
                  <a16:creationId xmlns:a16="http://schemas.microsoft.com/office/drawing/2014/main" id="{9E578B2D-920C-B6B3-FF25-BACE30240AC0}"/>
                </a:ext>
              </a:extLst>
            </p:cNvPr>
            <p:cNvSpPr/>
            <p:nvPr/>
          </p:nvSpPr>
          <p:spPr>
            <a:xfrm>
              <a:off x="1542438" y="1490555"/>
              <a:ext cx="466967" cy="471860"/>
            </a:xfrm>
            <a:custGeom>
              <a:avLst/>
              <a:gdLst>
                <a:gd name="connsiteX0" fmla="*/ 233627 w 466967"/>
                <a:gd name="connsiteY0" fmla="*/ 83803 h 471860"/>
                <a:gd name="connsiteX1" fmla="*/ 128758 w 466967"/>
                <a:gd name="connsiteY1" fmla="*/ 127175 h 471860"/>
                <a:gd name="connsiteX2" fmla="*/ 86262 w 466967"/>
                <a:gd name="connsiteY2" fmla="*/ 237423 h 471860"/>
                <a:gd name="connsiteX3" fmla="*/ 139767 w 466967"/>
                <a:gd name="connsiteY3" fmla="*/ 355316 h 471860"/>
                <a:gd name="connsiteX4" fmla="*/ 235150 w 466967"/>
                <a:gd name="connsiteY4" fmla="*/ 389218 h 471860"/>
                <a:gd name="connsiteX5" fmla="*/ 338790 w 466967"/>
                <a:gd name="connsiteY5" fmla="*/ 345235 h 471860"/>
                <a:gd name="connsiteX6" fmla="*/ 381595 w 466967"/>
                <a:gd name="connsiteY6" fmla="*/ 236819 h 471860"/>
                <a:gd name="connsiteX7" fmla="*/ 338488 w 466967"/>
                <a:gd name="connsiteY7" fmla="*/ 128242 h 471860"/>
                <a:gd name="connsiteX8" fmla="*/ 233627 w 466967"/>
                <a:gd name="connsiteY8" fmla="*/ 83803 h 471860"/>
                <a:gd name="connsiteX9" fmla="*/ 234539 w 466967"/>
                <a:gd name="connsiteY9" fmla="*/ 120 h 471860"/>
                <a:gd name="connsiteX10" fmla="*/ 398498 w 466967"/>
                <a:gd name="connsiteY10" fmla="*/ 69144 h 471860"/>
                <a:gd name="connsiteX11" fmla="*/ 467111 w 466967"/>
                <a:gd name="connsiteY11" fmla="*/ 237423 h 471860"/>
                <a:gd name="connsiteX12" fmla="*/ 399418 w 466967"/>
                <a:gd name="connsiteY12" fmla="*/ 403876 h 471860"/>
                <a:gd name="connsiteX13" fmla="*/ 235150 w 466967"/>
                <a:gd name="connsiteY13" fmla="*/ 471981 h 471860"/>
                <a:gd name="connsiteX14" fmla="*/ 67063 w 466967"/>
                <a:gd name="connsiteY14" fmla="*/ 402044 h 471860"/>
                <a:gd name="connsiteX15" fmla="*/ 143 w 466967"/>
                <a:gd name="connsiteY15" fmla="*/ 235900 h 471860"/>
                <a:gd name="connsiteX16" fmla="*/ 31307 w 466967"/>
                <a:gd name="connsiteY16" fmla="*/ 117395 h 471860"/>
                <a:gd name="connsiteX17" fmla="*/ 117029 w 466967"/>
                <a:gd name="connsiteY17" fmla="*/ 31733 h 471860"/>
                <a:gd name="connsiteX18" fmla="*/ 234539 w 466967"/>
                <a:gd name="connsiteY18" fmla="*/ 120 h 47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6967" h="471860">
                  <a:moveTo>
                    <a:pt x="233627" y="83803"/>
                  </a:moveTo>
                  <a:cubicBezTo>
                    <a:pt x="192043" y="83803"/>
                    <a:pt x="157089" y="98263"/>
                    <a:pt x="128758" y="127175"/>
                  </a:cubicBezTo>
                  <a:cubicBezTo>
                    <a:pt x="100420" y="156087"/>
                    <a:pt x="86262" y="192837"/>
                    <a:pt x="86262" y="237423"/>
                  </a:cubicBezTo>
                  <a:cubicBezTo>
                    <a:pt x="86262" y="287109"/>
                    <a:pt x="104092" y="326411"/>
                    <a:pt x="139767" y="355316"/>
                  </a:cubicBezTo>
                  <a:cubicBezTo>
                    <a:pt x="167487" y="377915"/>
                    <a:pt x="199277" y="389218"/>
                    <a:pt x="235150" y="389218"/>
                  </a:cubicBezTo>
                  <a:cubicBezTo>
                    <a:pt x="275711" y="389218"/>
                    <a:pt x="310253" y="374559"/>
                    <a:pt x="338790" y="345235"/>
                  </a:cubicBezTo>
                  <a:cubicBezTo>
                    <a:pt x="367327" y="315918"/>
                    <a:pt x="381595" y="279779"/>
                    <a:pt x="381595" y="236819"/>
                  </a:cubicBezTo>
                  <a:cubicBezTo>
                    <a:pt x="381595" y="194058"/>
                    <a:pt x="367224" y="157861"/>
                    <a:pt x="338488" y="128242"/>
                  </a:cubicBezTo>
                  <a:cubicBezTo>
                    <a:pt x="309753" y="98616"/>
                    <a:pt x="274799" y="83803"/>
                    <a:pt x="233627" y="83803"/>
                  </a:cubicBezTo>
                  <a:moveTo>
                    <a:pt x="234539" y="120"/>
                  </a:moveTo>
                  <a:cubicBezTo>
                    <a:pt x="298111" y="120"/>
                    <a:pt x="352757" y="23131"/>
                    <a:pt x="398498" y="69144"/>
                  </a:cubicBezTo>
                  <a:cubicBezTo>
                    <a:pt x="444240" y="115166"/>
                    <a:pt x="467111" y="171261"/>
                    <a:pt x="467111" y="237423"/>
                  </a:cubicBezTo>
                  <a:cubicBezTo>
                    <a:pt x="467111" y="302989"/>
                    <a:pt x="444549" y="358473"/>
                    <a:pt x="399418" y="403876"/>
                  </a:cubicBezTo>
                  <a:cubicBezTo>
                    <a:pt x="354287" y="449287"/>
                    <a:pt x="299531" y="471981"/>
                    <a:pt x="235150" y="471981"/>
                  </a:cubicBezTo>
                  <a:cubicBezTo>
                    <a:pt x="167715" y="471981"/>
                    <a:pt x="111686" y="448676"/>
                    <a:pt x="67063" y="402044"/>
                  </a:cubicBezTo>
                  <a:cubicBezTo>
                    <a:pt x="22448" y="355419"/>
                    <a:pt x="143" y="300038"/>
                    <a:pt x="143" y="235900"/>
                  </a:cubicBezTo>
                  <a:cubicBezTo>
                    <a:pt x="143" y="192940"/>
                    <a:pt x="10526" y="153438"/>
                    <a:pt x="31307" y="117395"/>
                  </a:cubicBezTo>
                  <a:cubicBezTo>
                    <a:pt x="52088" y="81360"/>
                    <a:pt x="80669" y="52801"/>
                    <a:pt x="117029" y="31733"/>
                  </a:cubicBezTo>
                  <a:cubicBezTo>
                    <a:pt x="153403" y="10658"/>
                    <a:pt x="192566" y="120"/>
                    <a:pt x="234539" y="120"/>
                  </a:cubicBezTo>
                </a:path>
              </a:pathLst>
            </a:custGeom>
            <a:solidFill>
              <a:srgbClr val="D6AF87"/>
            </a:solidFill>
            <a:ln w="7345" cap="flat">
              <a:noFill/>
              <a:prstDash val="solid"/>
              <a:miter/>
            </a:ln>
          </p:spPr>
          <p:txBody>
            <a:bodyPr rtlCol="0" anchor="ctr"/>
            <a:lstStyle/>
            <a:p>
              <a:endParaRPr lang="en-CN"/>
            </a:p>
          </p:txBody>
        </p:sp>
        <p:sp>
          <p:nvSpPr>
            <p:cNvPr id="26" name="Freeform 25">
              <a:extLst>
                <a:ext uri="{FF2B5EF4-FFF2-40B4-BE49-F238E27FC236}">
                  <a16:creationId xmlns:a16="http://schemas.microsoft.com/office/drawing/2014/main" id="{45A5B993-1D44-B096-B895-AB1477A06809}"/>
                </a:ext>
              </a:extLst>
            </p:cNvPr>
            <p:cNvSpPr/>
            <p:nvPr/>
          </p:nvSpPr>
          <p:spPr>
            <a:xfrm>
              <a:off x="2090340" y="1501851"/>
              <a:ext cx="359788" cy="449269"/>
            </a:xfrm>
            <a:custGeom>
              <a:avLst/>
              <a:gdLst>
                <a:gd name="connsiteX0" fmla="*/ 143 w 359788"/>
                <a:gd name="connsiteY0" fmla="*/ 120 h 449269"/>
                <a:gd name="connsiteX1" fmla="*/ 82178 w 359788"/>
                <a:gd name="connsiteY1" fmla="*/ 120 h 449269"/>
                <a:gd name="connsiteX2" fmla="*/ 274409 w 359788"/>
                <a:gd name="connsiteY2" fmla="*/ 295762 h 449269"/>
                <a:gd name="connsiteX3" fmla="*/ 274409 w 359788"/>
                <a:gd name="connsiteY3" fmla="*/ 120 h 449269"/>
                <a:gd name="connsiteX4" fmla="*/ 359931 w 359788"/>
                <a:gd name="connsiteY4" fmla="*/ 120 h 449269"/>
                <a:gd name="connsiteX5" fmla="*/ 359931 w 359788"/>
                <a:gd name="connsiteY5" fmla="*/ 449390 h 449269"/>
                <a:gd name="connsiteX6" fmla="*/ 277661 w 359788"/>
                <a:gd name="connsiteY6" fmla="*/ 449390 h 449269"/>
                <a:gd name="connsiteX7" fmla="*/ 85659 w 359788"/>
                <a:gd name="connsiteY7" fmla="*/ 154667 h 449269"/>
                <a:gd name="connsiteX8" fmla="*/ 85659 w 359788"/>
                <a:gd name="connsiteY8" fmla="*/ 449390 h 449269"/>
                <a:gd name="connsiteX9" fmla="*/ 143 w 359788"/>
                <a:gd name="connsiteY9" fmla="*/ 449390 h 449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9788" h="449269">
                  <a:moveTo>
                    <a:pt x="143" y="120"/>
                  </a:moveTo>
                  <a:lnTo>
                    <a:pt x="82178" y="120"/>
                  </a:lnTo>
                  <a:lnTo>
                    <a:pt x="274409" y="295762"/>
                  </a:lnTo>
                  <a:lnTo>
                    <a:pt x="274409" y="120"/>
                  </a:lnTo>
                  <a:lnTo>
                    <a:pt x="359931" y="120"/>
                  </a:lnTo>
                  <a:lnTo>
                    <a:pt x="359931" y="449390"/>
                  </a:lnTo>
                  <a:lnTo>
                    <a:pt x="277661" y="449390"/>
                  </a:lnTo>
                  <a:lnTo>
                    <a:pt x="85659" y="154667"/>
                  </a:lnTo>
                  <a:lnTo>
                    <a:pt x="85659" y="449390"/>
                  </a:lnTo>
                  <a:lnTo>
                    <a:pt x="143" y="449390"/>
                  </a:lnTo>
                  <a:close/>
                </a:path>
              </a:pathLst>
            </a:custGeom>
            <a:solidFill>
              <a:srgbClr val="D6AF87"/>
            </a:solidFill>
            <a:ln w="7345" cap="flat">
              <a:noFill/>
              <a:prstDash val="solid"/>
              <a:miter/>
            </a:ln>
          </p:spPr>
          <p:txBody>
            <a:bodyPr rtlCol="0" anchor="ctr"/>
            <a:lstStyle/>
            <a:p>
              <a:endParaRPr lang="en-CN"/>
            </a:p>
          </p:txBody>
        </p:sp>
        <p:sp>
          <p:nvSpPr>
            <p:cNvPr id="27" name="Freeform 26">
              <a:extLst>
                <a:ext uri="{FF2B5EF4-FFF2-40B4-BE49-F238E27FC236}">
                  <a16:creationId xmlns:a16="http://schemas.microsoft.com/office/drawing/2014/main" id="{9AC2AC78-308B-B7D0-6408-84C9BF4235CB}"/>
                </a:ext>
              </a:extLst>
            </p:cNvPr>
            <p:cNvSpPr/>
            <p:nvPr/>
          </p:nvSpPr>
          <p:spPr>
            <a:xfrm>
              <a:off x="2553966" y="1501851"/>
              <a:ext cx="222953" cy="449269"/>
            </a:xfrm>
            <a:custGeom>
              <a:avLst/>
              <a:gdLst>
                <a:gd name="connsiteX0" fmla="*/ 143 w 222953"/>
                <a:gd name="connsiteY0" fmla="*/ 120 h 449269"/>
                <a:gd name="connsiteX1" fmla="*/ 223097 w 222953"/>
                <a:gd name="connsiteY1" fmla="*/ 120 h 449269"/>
                <a:gd name="connsiteX2" fmla="*/ 223097 w 222953"/>
                <a:gd name="connsiteY2" fmla="*/ 83501 h 449269"/>
                <a:gd name="connsiteX3" fmla="*/ 85048 w 222953"/>
                <a:gd name="connsiteY3" fmla="*/ 83501 h 449269"/>
                <a:gd name="connsiteX4" fmla="*/ 85048 w 222953"/>
                <a:gd name="connsiteY4" fmla="*/ 165043 h 449269"/>
                <a:gd name="connsiteX5" fmla="*/ 223097 w 222953"/>
                <a:gd name="connsiteY5" fmla="*/ 165043 h 449269"/>
                <a:gd name="connsiteX6" fmla="*/ 223097 w 222953"/>
                <a:gd name="connsiteY6" fmla="*/ 247202 h 449269"/>
                <a:gd name="connsiteX7" fmla="*/ 85048 w 222953"/>
                <a:gd name="connsiteY7" fmla="*/ 247202 h 449269"/>
                <a:gd name="connsiteX8" fmla="*/ 85048 w 222953"/>
                <a:gd name="connsiteY8" fmla="*/ 449390 h 449269"/>
                <a:gd name="connsiteX9" fmla="*/ 143 w 222953"/>
                <a:gd name="connsiteY9" fmla="*/ 449390 h 449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2953" h="449269">
                  <a:moveTo>
                    <a:pt x="143" y="120"/>
                  </a:moveTo>
                  <a:lnTo>
                    <a:pt x="223097" y="120"/>
                  </a:lnTo>
                  <a:lnTo>
                    <a:pt x="223097" y="83501"/>
                  </a:lnTo>
                  <a:lnTo>
                    <a:pt x="85048" y="83501"/>
                  </a:lnTo>
                  <a:lnTo>
                    <a:pt x="85048" y="165043"/>
                  </a:lnTo>
                  <a:lnTo>
                    <a:pt x="223097" y="165043"/>
                  </a:lnTo>
                  <a:lnTo>
                    <a:pt x="223097" y="247202"/>
                  </a:lnTo>
                  <a:lnTo>
                    <a:pt x="85048" y="247202"/>
                  </a:lnTo>
                  <a:lnTo>
                    <a:pt x="85048" y="449390"/>
                  </a:lnTo>
                  <a:lnTo>
                    <a:pt x="143" y="449390"/>
                  </a:lnTo>
                  <a:close/>
                </a:path>
              </a:pathLst>
            </a:custGeom>
            <a:solidFill>
              <a:srgbClr val="D6AF87"/>
            </a:solidFill>
            <a:ln w="7345" cap="flat">
              <a:noFill/>
              <a:prstDash val="solid"/>
              <a:miter/>
            </a:ln>
          </p:spPr>
          <p:txBody>
            <a:bodyPr rtlCol="0" anchor="ctr"/>
            <a:lstStyle/>
            <a:p>
              <a:endParaRPr lang="en-CN"/>
            </a:p>
          </p:txBody>
        </p:sp>
        <p:sp>
          <p:nvSpPr>
            <p:cNvPr id="28" name="Freeform 27">
              <a:extLst>
                <a:ext uri="{FF2B5EF4-FFF2-40B4-BE49-F238E27FC236}">
                  <a16:creationId xmlns:a16="http://schemas.microsoft.com/office/drawing/2014/main" id="{5D4E13C7-FF50-A249-A8F1-D074F168FAE4}"/>
                </a:ext>
              </a:extLst>
            </p:cNvPr>
            <p:cNvSpPr/>
            <p:nvPr/>
          </p:nvSpPr>
          <p:spPr>
            <a:xfrm>
              <a:off x="2090290" y="850766"/>
              <a:ext cx="1041753" cy="2413714"/>
            </a:xfrm>
            <a:custGeom>
              <a:avLst/>
              <a:gdLst>
                <a:gd name="connsiteX0" fmla="*/ 1042038 w 1041753"/>
                <a:gd name="connsiteY0" fmla="*/ 2413834 h 2413714"/>
                <a:gd name="connsiteX1" fmla="*/ 284 w 1041753"/>
                <a:gd name="connsiteY1" fmla="*/ 2231177 h 2413714"/>
                <a:gd name="connsiteX2" fmla="*/ 284 w 1041753"/>
                <a:gd name="connsiteY2" fmla="*/ 1974882 h 2413714"/>
                <a:gd name="connsiteX3" fmla="*/ 84909 w 1041753"/>
                <a:gd name="connsiteY3" fmla="*/ 1974882 h 2413714"/>
                <a:gd name="connsiteX4" fmla="*/ 84909 w 1041753"/>
                <a:gd name="connsiteY4" fmla="*/ 2160107 h 2413714"/>
                <a:gd name="connsiteX5" fmla="*/ 957413 w 1041753"/>
                <a:gd name="connsiteY5" fmla="*/ 2313087 h 2413714"/>
                <a:gd name="connsiteX6" fmla="*/ 957413 w 1041753"/>
                <a:gd name="connsiteY6" fmla="*/ 100875 h 2413714"/>
                <a:gd name="connsiteX7" fmla="*/ 84909 w 1041753"/>
                <a:gd name="connsiteY7" fmla="*/ 253862 h 2413714"/>
                <a:gd name="connsiteX8" fmla="*/ 84909 w 1041753"/>
                <a:gd name="connsiteY8" fmla="*/ 466609 h 2413714"/>
                <a:gd name="connsiteX9" fmla="*/ 284 w 1041753"/>
                <a:gd name="connsiteY9" fmla="*/ 466609 h 2413714"/>
                <a:gd name="connsiteX10" fmla="*/ 284 w 1041753"/>
                <a:gd name="connsiteY10" fmla="*/ 182785 h 2413714"/>
                <a:gd name="connsiteX11" fmla="*/ 1042038 w 1041753"/>
                <a:gd name="connsiteY11" fmla="*/ 120 h 2413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41753" h="2413714">
                  <a:moveTo>
                    <a:pt x="1042038" y="2413834"/>
                  </a:moveTo>
                  <a:lnTo>
                    <a:pt x="284" y="2231177"/>
                  </a:lnTo>
                  <a:lnTo>
                    <a:pt x="284" y="1974882"/>
                  </a:lnTo>
                  <a:lnTo>
                    <a:pt x="84909" y="1974882"/>
                  </a:lnTo>
                  <a:lnTo>
                    <a:pt x="84909" y="2160107"/>
                  </a:lnTo>
                  <a:lnTo>
                    <a:pt x="957413" y="2313087"/>
                  </a:lnTo>
                  <a:lnTo>
                    <a:pt x="957413" y="100875"/>
                  </a:lnTo>
                  <a:lnTo>
                    <a:pt x="84909" y="253862"/>
                  </a:lnTo>
                  <a:lnTo>
                    <a:pt x="84909" y="466609"/>
                  </a:lnTo>
                  <a:lnTo>
                    <a:pt x="284" y="466609"/>
                  </a:lnTo>
                  <a:lnTo>
                    <a:pt x="284" y="182785"/>
                  </a:lnTo>
                  <a:lnTo>
                    <a:pt x="1042038" y="120"/>
                  </a:lnTo>
                  <a:close/>
                </a:path>
              </a:pathLst>
            </a:custGeom>
            <a:solidFill>
              <a:srgbClr val="D6AF87"/>
            </a:solidFill>
            <a:ln w="7345" cap="flat">
              <a:noFill/>
              <a:prstDash val="solid"/>
              <a:miter/>
            </a:ln>
          </p:spPr>
          <p:txBody>
            <a:bodyPr rtlCol="0" anchor="ctr"/>
            <a:lstStyle/>
            <a:p>
              <a:endParaRPr lang="en-CN"/>
            </a:p>
          </p:txBody>
        </p:sp>
        <p:sp>
          <p:nvSpPr>
            <p:cNvPr id="29" name="Freeform 28">
              <a:extLst>
                <a:ext uri="{FF2B5EF4-FFF2-40B4-BE49-F238E27FC236}">
                  <a16:creationId xmlns:a16="http://schemas.microsoft.com/office/drawing/2014/main" id="{76585A58-1C5B-A208-F637-2883229F0DA7}"/>
                </a:ext>
              </a:extLst>
            </p:cNvPr>
            <p:cNvSpPr/>
            <p:nvPr/>
          </p:nvSpPr>
          <p:spPr>
            <a:xfrm>
              <a:off x="1054694" y="2148850"/>
              <a:ext cx="528971" cy="449269"/>
            </a:xfrm>
            <a:custGeom>
              <a:avLst/>
              <a:gdLst>
                <a:gd name="connsiteX0" fmla="*/ 77925 w 528971"/>
                <a:gd name="connsiteY0" fmla="*/ 120 h 449269"/>
                <a:gd name="connsiteX1" fmla="*/ 161247 w 528971"/>
                <a:gd name="connsiteY1" fmla="*/ 120 h 449269"/>
                <a:gd name="connsiteX2" fmla="*/ 265394 w 528971"/>
                <a:gd name="connsiteY2" fmla="*/ 313482 h 449269"/>
                <a:gd name="connsiteX3" fmla="*/ 370484 w 528971"/>
                <a:gd name="connsiteY3" fmla="*/ 120 h 449269"/>
                <a:gd name="connsiteX4" fmla="*/ 453747 w 528971"/>
                <a:gd name="connsiteY4" fmla="*/ 120 h 449269"/>
                <a:gd name="connsiteX5" fmla="*/ 529115 w 528971"/>
                <a:gd name="connsiteY5" fmla="*/ 449390 h 449269"/>
                <a:gd name="connsiteX6" fmla="*/ 446418 w 528971"/>
                <a:gd name="connsiteY6" fmla="*/ 449390 h 449269"/>
                <a:gd name="connsiteX7" fmla="*/ 398248 w 528971"/>
                <a:gd name="connsiteY7" fmla="*/ 165661 h 449269"/>
                <a:gd name="connsiteX8" fmla="*/ 302813 w 528971"/>
                <a:gd name="connsiteY8" fmla="*/ 449390 h 449269"/>
                <a:gd name="connsiteX9" fmla="*/ 227438 w 528971"/>
                <a:gd name="connsiteY9" fmla="*/ 449390 h 449269"/>
                <a:gd name="connsiteX10" fmla="*/ 132842 w 528971"/>
                <a:gd name="connsiteY10" fmla="*/ 165661 h 449269"/>
                <a:gd name="connsiteX11" fmla="*/ 83517 w 528971"/>
                <a:gd name="connsiteY11" fmla="*/ 449390 h 449269"/>
                <a:gd name="connsiteX12" fmla="*/ 143 w 528971"/>
                <a:gd name="connsiteY12" fmla="*/ 449390 h 449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8971" h="449269">
                  <a:moveTo>
                    <a:pt x="77925" y="120"/>
                  </a:moveTo>
                  <a:lnTo>
                    <a:pt x="161247" y="120"/>
                  </a:lnTo>
                  <a:lnTo>
                    <a:pt x="265394" y="313482"/>
                  </a:lnTo>
                  <a:lnTo>
                    <a:pt x="370484" y="120"/>
                  </a:lnTo>
                  <a:lnTo>
                    <a:pt x="453747" y="120"/>
                  </a:lnTo>
                  <a:lnTo>
                    <a:pt x="529115" y="449390"/>
                  </a:lnTo>
                  <a:lnTo>
                    <a:pt x="446418" y="449390"/>
                  </a:lnTo>
                  <a:lnTo>
                    <a:pt x="398248" y="165661"/>
                  </a:lnTo>
                  <a:lnTo>
                    <a:pt x="302813" y="449390"/>
                  </a:lnTo>
                  <a:lnTo>
                    <a:pt x="227438" y="449390"/>
                  </a:lnTo>
                  <a:lnTo>
                    <a:pt x="132842" y="165661"/>
                  </a:lnTo>
                  <a:lnTo>
                    <a:pt x="83517" y="449390"/>
                  </a:lnTo>
                  <a:lnTo>
                    <a:pt x="143" y="449390"/>
                  </a:lnTo>
                  <a:close/>
                </a:path>
              </a:pathLst>
            </a:custGeom>
            <a:solidFill>
              <a:srgbClr val="D6AF87"/>
            </a:solidFill>
            <a:ln w="7345" cap="flat">
              <a:noFill/>
              <a:prstDash val="solid"/>
              <a:miter/>
            </a:ln>
          </p:spPr>
          <p:txBody>
            <a:bodyPr rtlCol="0" anchor="ctr"/>
            <a:lstStyle/>
            <a:p>
              <a:endParaRPr lang="en-CN"/>
            </a:p>
          </p:txBody>
        </p:sp>
        <p:sp>
          <p:nvSpPr>
            <p:cNvPr id="30" name="Freeform 29">
              <a:extLst>
                <a:ext uri="{FF2B5EF4-FFF2-40B4-BE49-F238E27FC236}">
                  <a16:creationId xmlns:a16="http://schemas.microsoft.com/office/drawing/2014/main" id="{8382BFE1-E54E-7B9D-BAED-B33142BCE2C2}"/>
                </a:ext>
              </a:extLst>
            </p:cNvPr>
            <p:cNvSpPr/>
            <p:nvPr/>
          </p:nvSpPr>
          <p:spPr>
            <a:xfrm>
              <a:off x="1942367" y="2151585"/>
              <a:ext cx="391518" cy="458512"/>
            </a:xfrm>
            <a:custGeom>
              <a:avLst/>
              <a:gdLst>
                <a:gd name="connsiteX0" fmla="*/ 229109 w 391518"/>
                <a:gd name="connsiteY0" fmla="*/ 458632 h 458512"/>
                <a:gd name="connsiteX1" fmla="*/ 67402 w 391518"/>
                <a:gd name="connsiteY1" fmla="*/ 391933 h 458512"/>
                <a:gd name="connsiteX2" fmla="*/ 143 w 391518"/>
                <a:gd name="connsiteY2" fmla="*/ 229939 h 458512"/>
                <a:gd name="connsiteX3" fmla="*/ 67402 w 391518"/>
                <a:gd name="connsiteY3" fmla="*/ 67665 h 458512"/>
                <a:gd name="connsiteX4" fmla="*/ 229109 w 391518"/>
                <a:gd name="connsiteY4" fmla="*/ 120 h 458512"/>
                <a:gd name="connsiteX5" fmla="*/ 228836 w 391518"/>
                <a:gd name="connsiteY5" fmla="*/ 1246 h 458512"/>
                <a:gd name="connsiteX6" fmla="*/ 391390 w 391518"/>
                <a:gd name="connsiteY6" fmla="*/ 68225 h 458512"/>
                <a:gd name="connsiteX7" fmla="*/ 326641 w 391518"/>
                <a:gd name="connsiteY7" fmla="*/ 132966 h 458512"/>
                <a:gd name="connsiteX8" fmla="*/ 229396 w 391518"/>
                <a:gd name="connsiteY8" fmla="*/ 92611 h 458512"/>
                <a:gd name="connsiteX9" fmla="*/ 132423 w 391518"/>
                <a:gd name="connsiteY9" fmla="*/ 132966 h 458512"/>
                <a:gd name="connsiteX10" fmla="*/ 92068 w 391518"/>
                <a:gd name="connsiteY10" fmla="*/ 230219 h 458512"/>
                <a:gd name="connsiteX11" fmla="*/ 132423 w 391518"/>
                <a:gd name="connsiteY11" fmla="*/ 327471 h 458512"/>
                <a:gd name="connsiteX12" fmla="*/ 229396 w 391518"/>
                <a:gd name="connsiteY12" fmla="*/ 367546 h 458512"/>
                <a:gd name="connsiteX13" fmla="*/ 326928 w 391518"/>
                <a:gd name="connsiteY13" fmla="*/ 327191 h 458512"/>
                <a:gd name="connsiteX14" fmla="*/ 391662 w 391518"/>
                <a:gd name="connsiteY14" fmla="*/ 391933 h 458512"/>
                <a:gd name="connsiteX15" fmla="*/ 229109 w 391518"/>
                <a:gd name="connsiteY15" fmla="*/ 458632 h 458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1518" h="458512">
                  <a:moveTo>
                    <a:pt x="229109" y="458632"/>
                  </a:moveTo>
                  <a:cubicBezTo>
                    <a:pt x="165957" y="458448"/>
                    <a:pt x="112062" y="436210"/>
                    <a:pt x="67402" y="391933"/>
                  </a:cubicBezTo>
                  <a:cubicBezTo>
                    <a:pt x="22565" y="347089"/>
                    <a:pt x="143" y="293091"/>
                    <a:pt x="143" y="229939"/>
                  </a:cubicBezTo>
                  <a:cubicBezTo>
                    <a:pt x="143" y="166971"/>
                    <a:pt x="22565" y="112885"/>
                    <a:pt x="67402" y="67665"/>
                  </a:cubicBezTo>
                  <a:cubicBezTo>
                    <a:pt x="112437" y="22638"/>
                    <a:pt x="166332" y="120"/>
                    <a:pt x="229109" y="120"/>
                  </a:cubicBezTo>
                  <a:lnTo>
                    <a:pt x="228836" y="1246"/>
                  </a:lnTo>
                  <a:cubicBezTo>
                    <a:pt x="298597" y="1246"/>
                    <a:pt x="354052" y="32233"/>
                    <a:pt x="391390" y="68225"/>
                  </a:cubicBezTo>
                  <a:lnTo>
                    <a:pt x="326641" y="132966"/>
                  </a:lnTo>
                  <a:cubicBezTo>
                    <a:pt x="299362" y="106063"/>
                    <a:pt x="266954" y="92611"/>
                    <a:pt x="229396" y="92611"/>
                  </a:cubicBezTo>
                  <a:cubicBezTo>
                    <a:pt x="191278" y="92611"/>
                    <a:pt x="158958" y="106063"/>
                    <a:pt x="132423" y="132966"/>
                  </a:cubicBezTo>
                  <a:cubicBezTo>
                    <a:pt x="105520" y="160245"/>
                    <a:pt x="92068" y="192660"/>
                    <a:pt x="92068" y="230219"/>
                  </a:cubicBezTo>
                  <a:cubicBezTo>
                    <a:pt x="92068" y="268145"/>
                    <a:pt x="105520" y="300568"/>
                    <a:pt x="132423" y="327471"/>
                  </a:cubicBezTo>
                  <a:cubicBezTo>
                    <a:pt x="159142" y="354190"/>
                    <a:pt x="191469" y="367546"/>
                    <a:pt x="229396" y="367546"/>
                  </a:cubicBezTo>
                  <a:cubicBezTo>
                    <a:pt x="267514" y="367546"/>
                    <a:pt x="300024" y="354095"/>
                    <a:pt x="326928" y="327191"/>
                  </a:cubicBezTo>
                  <a:lnTo>
                    <a:pt x="391662" y="391933"/>
                  </a:lnTo>
                  <a:cubicBezTo>
                    <a:pt x="354582" y="428675"/>
                    <a:pt x="299576" y="458632"/>
                    <a:pt x="229109" y="458632"/>
                  </a:cubicBezTo>
                </a:path>
              </a:pathLst>
            </a:custGeom>
            <a:solidFill>
              <a:srgbClr val="D6AF87"/>
            </a:solidFill>
            <a:ln w="7345" cap="flat">
              <a:noFill/>
              <a:prstDash val="solid"/>
              <a:miter/>
            </a:ln>
          </p:spPr>
          <p:txBody>
            <a:bodyPr rtlCol="0" anchor="ctr"/>
            <a:lstStyle/>
            <a:p>
              <a:endParaRPr lang="en-CN"/>
            </a:p>
          </p:txBody>
        </p:sp>
        <p:sp>
          <p:nvSpPr>
            <p:cNvPr id="31" name="Freeform 30">
              <a:extLst>
                <a:ext uri="{FF2B5EF4-FFF2-40B4-BE49-F238E27FC236}">
                  <a16:creationId xmlns:a16="http://schemas.microsoft.com/office/drawing/2014/main" id="{EE8C7102-32C7-B67A-0D5C-52ECF921049F}"/>
                </a:ext>
              </a:extLst>
            </p:cNvPr>
            <p:cNvSpPr/>
            <p:nvPr/>
          </p:nvSpPr>
          <p:spPr>
            <a:xfrm>
              <a:off x="2385048" y="2151247"/>
              <a:ext cx="287753" cy="459189"/>
            </a:xfrm>
            <a:custGeom>
              <a:avLst/>
              <a:gdLst>
                <a:gd name="connsiteX0" fmla="*/ 142791 w 287753"/>
                <a:gd name="connsiteY0" fmla="*/ 366950 h 459189"/>
                <a:gd name="connsiteX1" fmla="*/ 195538 w 287753"/>
                <a:gd name="connsiteY1" fmla="*/ 321047 h 459189"/>
                <a:gd name="connsiteX2" fmla="*/ 108941 w 287753"/>
                <a:gd name="connsiteY2" fmla="*/ 263215 h 459189"/>
                <a:gd name="connsiteX3" fmla="*/ 5206 w 287753"/>
                <a:gd name="connsiteY3" fmla="*/ 137705 h 459189"/>
                <a:gd name="connsiteX4" fmla="*/ 143196 w 287753"/>
                <a:gd name="connsiteY4" fmla="*/ 120 h 459189"/>
                <a:gd name="connsiteX5" fmla="*/ 279545 w 287753"/>
                <a:gd name="connsiteY5" fmla="*/ 118654 h 459189"/>
                <a:gd name="connsiteX6" fmla="*/ 189372 w 287753"/>
                <a:gd name="connsiteY6" fmla="*/ 137705 h 459189"/>
                <a:gd name="connsiteX7" fmla="*/ 143741 w 287753"/>
                <a:gd name="connsiteY7" fmla="*/ 92074 h 459189"/>
                <a:gd name="connsiteX8" fmla="*/ 97705 w 287753"/>
                <a:gd name="connsiteY8" fmla="*/ 137978 h 459189"/>
                <a:gd name="connsiteX9" fmla="*/ 180608 w 287753"/>
                <a:gd name="connsiteY9" fmla="*/ 198812 h 459189"/>
                <a:gd name="connsiteX10" fmla="*/ 287897 w 287753"/>
                <a:gd name="connsiteY10" fmla="*/ 321591 h 459189"/>
                <a:gd name="connsiteX11" fmla="*/ 143468 w 287753"/>
                <a:gd name="connsiteY11" fmla="*/ 459309 h 459189"/>
                <a:gd name="connsiteX12" fmla="*/ 143 w 287753"/>
                <a:gd name="connsiteY12" fmla="*/ 340776 h 459189"/>
                <a:gd name="connsiteX13" fmla="*/ 90302 w 287753"/>
                <a:gd name="connsiteY13" fmla="*/ 321591 h 459189"/>
                <a:gd name="connsiteX14" fmla="*/ 143196 w 287753"/>
                <a:gd name="connsiteY14" fmla="*/ 367362 h 459189"/>
                <a:gd name="connsiteX15" fmla="*/ 142791 w 287753"/>
                <a:gd name="connsiteY15" fmla="*/ 366950 h 459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7753" h="459189">
                  <a:moveTo>
                    <a:pt x="142791" y="366950"/>
                  </a:moveTo>
                  <a:cubicBezTo>
                    <a:pt x="167855" y="366950"/>
                    <a:pt x="195538" y="346118"/>
                    <a:pt x="195538" y="321047"/>
                  </a:cubicBezTo>
                  <a:cubicBezTo>
                    <a:pt x="195538" y="279794"/>
                    <a:pt x="140179" y="274047"/>
                    <a:pt x="108941" y="263215"/>
                  </a:cubicBezTo>
                  <a:cubicBezTo>
                    <a:pt x="53854" y="244450"/>
                    <a:pt x="5206" y="199224"/>
                    <a:pt x="5206" y="137705"/>
                  </a:cubicBezTo>
                  <a:cubicBezTo>
                    <a:pt x="5206" y="61514"/>
                    <a:pt x="67004" y="120"/>
                    <a:pt x="143196" y="120"/>
                  </a:cubicBezTo>
                  <a:cubicBezTo>
                    <a:pt x="212669" y="120"/>
                    <a:pt x="270214" y="51645"/>
                    <a:pt x="279545" y="118654"/>
                  </a:cubicBezTo>
                  <a:lnTo>
                    <a:pt x="189372" y="137705"/>
                  </a:lnTo>
                  <a:cubicBezTo>
                    <a:pt x="189372" y="112899"/>
                    <a:pt x="168547" y="92074"/>
                    <a:pt x="143741" y="92074"/>
                  </a:cubicBezTo>
                  <a:cubicBezTo>
                    <a:pt x="118530" y="92074"/>
                    <a:pt x="97705" y="112899"/>
                    <a:pt x="97705" y="137978"/>
                  </a:cubicBezTo>
                  <a:cubicBezTo>
                    <a:pt x="97705" y="178671"/>
                    <a:pt x="149230" y="189496"/>
                    <a:pt x="180608" y="198812"/>
                  </a:cubicBezTo>
                  <a:cubicBezTo>
                    <a:pt x="237608" y="215258"/>
                    <a:pt x="287897" y="258697"/>
                    <a:pt x="287897" y="321591"/>
                  </a:cubicBezTo>
                  <a:cubicBezTo>
                    <a:pt x="287897" y="397776"/>
                    <a:pt x="219528" y="459309"/>
                    <a:pt x="143468" y="459309"/>
                  </a:cubicBezTo>
                  <a:cubicBezTo>
                    <a:pt x="73590" y="459309"/>
                    <a:pt x="10423" y="408056"/>
                    <a:pt x="143" y="340776"/>
                  </a:cubicBezTo>
                  <a:lnTo>
                    <a:pt x="90302" y="321591"/>
                  </a:lnTo>
                  <a:cubicBezTo>
                    <a:pt x="90302" y="346810"/>
                    <a:pt x="117713" y="367362"/>
                    <a:pt x="143196" y="367362"/>
                  </a:cubicBezTo>
                  <a:lnTo>
                    <a:pt x="142791" y="366950"/>
                  </a:lnTo>
                  <a:close/>
                </a:path>
              </a:pathLst>
            </a:custGeom>
            <a:solidFill>
              <a:srgbClr val="D6AF87"/>
            </a:solidFill>
            <a:ln w="7345" cap="flat">
              <a:noFill/>
              <a:prstDash val="solid"/>
              <a:miter/>
            </a:ln>
          </p:spPr>
          <p:txBody>
            <a:bodyPr rtlCol="0" anchor="ctr"/>
            <a:lstStyle/>
            <a:p>
              <a:endParaRPr lang="en-CN"/>
            </a:p>
          </p:txBody>
        </p:sp>
      </p:grpSp>
      <p:sp>
        <p:nvSpPr>
          <p:cNvPr id="11" name="Text Placeholder 5">
            <a:extLst>
              <a:ext uri="{FF2B5EF4-FFF2-40B4-BE49-F238E27FC236}">
                <a16:creationId xmlns:a16="http://schemas.microsoft.com/office/drawing/2014/main" id="{AD09A569-3058-81B1-3A76-60E63B7105C2}"/>
              </a:ext>
            </a:extLst>
          </p:cNvPr>
          <p:cNvSpPr txBox="1">
            <a:spLocks/>
          </p:cNvSpPr>
          <p:nvPr userDrawn="1"/>
        </p:nvSpPr>
        <p:spPr>
          <a:xfrm>
            <a:off x="3062176" y="29062234"/>
            <a:ext cx="18326212" cy="618178"/>
          </a:xfrm>
          <a:prstGeom prst="rect">
            <a:avLst/>
          </a:prstGeom>
          <a:solidFill>
            <a:srgbClr val="D8AF87">
              <a:alpha val="40000"/>
            </a:srgbClr>
          </a:solidFill>
        </p:spPr>
        <p:txBody>
          <a:bodyPr wrap="square" lIns="63307" tIns="63307" rIns="63307" bIns="63307" anchor="t" anchorCtr="0">
            <a:noAutofit/>
          </a:bodyPr>
          <a:lstStyle>
            <a:lvl1pPr marL="0" indent="0" algn="l" defTabSz="3038715" rtl="0" eaLnBrk="1" latinLnBrk="0" hangingPunct="1">
              <a:spcBef>
                <a:spcPct val="20000"/>
              </a:spcBef>
              <a:buFont typeface="Arial" pitchFamily="34" charset="0"/>
              <a:buNone/>
              <a:defRPr sz="2800" b="0" u="none" kern="1200" baseline="0">
                <a:solidFill>
                  <a:schemeClr val="accent4">
                    <a:lumMod val="75000"/>
                  </a:schemeClr>
                </a:solidFill>
                <a:latin typeface="Century Gothic" panose="020B0502020202020204" pitchFamily="34" charset="0"/>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a:lstStyle>
          <a:p>
            <a:endParaRPr lang="en-US" dirty="0"/>
          </a:p>
        </p:txBody>
      </p:sp>
      <p:sp>
        <p:nvSpPr>
          <p:cNvPr id="12" name="矩形 11">
            <a:extLst>
              <a:ext uri="{FF2B5EF4-FFF2-40B4-BE49-F238E27FC236}">
                <a16:creationId xmlns:a16="http://schemas.microsoft.com/office/drawing/2014/main" id="{089E5D99-CD3F-8CB6-6CCA-33603C76CBE4}"/>
              </a:ext>
            </a:extLst>
          </p:cNvPr>
          <p:cNvSpPr/>
          <p:nvPr userDrawn="1"/>
        </p:nvSpPr>
        <p:spPr>
          <a:xfrm>
            <a:off x="-1" y="29062232"/>
            <a:ext cx="3062177" cy="618179"/>
          </a:xfrm>
          <a:prstGeom prst="rect">
            <a:avLst/>
          </a:prstGeom>
          <a:solidFill>
            <a:srgbClr val="D8AF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sz="2400" dirty="0">
                <a:latin typeface="Century Gothic" panose="020B0502020202020204" pitchFamily="34" charset="0"/>
              </a:rPr>
              <a:t>CONF-MPCS</a:t>
            </a:r>
            <a:endParaRPr kumimoji="1" lang="zh-CN" altLang="en-US" sz="2400" dirty="0">
              <a:latin typeface="Century Gothic" panose="020B0502020202020204" pitchFamily="34" charset="0"/>
            </a:endParaRPr>
          </a:p>
        </p:txBody>
      </p:sp>
      <p:sp>
        <p:nvSpPr>
          <p:cNvPr id="2" name="矩形 1">
            <a:extLst>
              <a:ext uri="{FF2B5EF4-FFF2-40B4-BE49-F238E27FC236}">
                <a16:creationId xmlns:a16="http://schemas.microsoft.com/office/drawing/2014/main" id="{E5D97525-69FC-0DDA-8915-6A77ED279265}"/>
              </a:ext>
            </a:extLst>
          </p:cNvPr>
          <p:cNvSpPr/>
          <p:nvPr userDrawn="1"/>
        </p:nvSpPr>
        <p:spPr>
          <a:xfrm>
            <a:off x="21031200" y="29062232"/>
            <a:ext cx="357188" cy="618179"/>
          </a:xfrm>
          <a:prstGeom prst="rect">
            <a:avLst/>
          </a:prstGeom>
          <a:solidFill>
            <a:srgbClr val="D8AF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2400" dirty="0">
              <a:latin typeface="Century Gothic" panose="020B0502020202020204" pitchFamily="34" charset="0"/>
            </a:endParaRPr>
          </a:p>
        </p:txBody>
      </p:sp>
      <p:sp>
        <p:nvSpPr>
          <p:cNvPr id="5" name="Text Placeholder 5">
            <a:extLst>
              <a:ext uri="{FF2B5EF4-FFF2-40B4-BE49-F238E27FC236}">
                <a16:creationId xmlns:a16="http://schemas.microsoft.com/office/drawing/2014/main" id="{352FA3C4-CE6B-C007-5FA1-A540C2862504}"/>
              </a:ext>
            </a:extLst>
          </p:cNvPr>
          <p:cNvSpPr txBox="1">
            <a:spLocks/>
          </p:cNvSpPr>
          <p:nvPr userDrawn="1"/>
        </p:nvSpPr>
        <p:spPr>
          <a:xfrm>
            <a:off x="954158" y="3257117"/>
            <a:ext cx="2241266" cy="1068560"/>
          </a:xfrm>
          <a:prstGeom prst="rect">
            <a:avLst/>
          </a:prstGeom>
          <a:noFill/>
        </p:spPr>
        <p:txBody>
          <a:bodyPr wrap="square" lIns="63307" tIns="63307" rIns="63307" bIns="63307" anchor="t" anchorCtr="0">
            <a:noAutofit/>
          </a:bodyPr>
          <a:lstStyle>
            <a:lvl1pPr marL="0" indent="0" algn="ctr" defTabSz="3038715" rtl="0" eaLnBrk="1" latinLnBrk="0" hangingPunct="1">
              <a:spcBef>
                <a:spcPct val="20000"/>
              </a:spcBef>
              <a:buFont typeface="Arial" pitchFamily="34" charset="0"/>
              <a:buNone/>
              <a:defRPr sz="2800" b="1" u="none" kern="1200" baseline="0">
                <a:solidFill>
                  <a:schemeClr val="accent4">
                    <a:lumMod val="75000"/>
                  </a:schemeClr>
                </a:solidFill>
                <a:latin typeface="Century Gothic" panose="020B0502020202020204" pitchFamily="34" charset="0"/>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a:lstStyle>
          <a:p>
            <a:r>
              <a:rPr lang="en-US" altLang="zh-CN" dirty="0">
                <a:solidFill>
                  <a:srgbClr val="D8AF87"/>
                </a:solidFill>
              </a:rPr>
              <a:t>Workshop</a:t>
            </a:r>
          </a:p>
          <a:p>
            <a:r>
              <a:rPr lang="en-US" altLang="zh-CN" dirty="0">
                <a:solidFill>
                  <a:srgbClr val="D8AF87"/>
                </a:solidFill>
              </a:rPr>
              <a:t>Chicago</a:t>
            </a:r>
            <a:endParaRPr lang="en-US" dirty="0">
              <a:solidFill>
                <a:srgbClr val="D8AF87"/>
              </a:solidFill>
            </a:endParaRPr>
          </a:p>
        </p:txBody>
      </p:sp>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3038715" rtl="0" eaLnBrk="1" latinLnBrk="0" hangingPunct="1">
        <a:spcBef>
          <a:spcPct val="0"/>
        </a:spcBef>
        <a:buNone/>
        <a:defRPr sz="6000" kern="1200">
          <a:solidFill>
            <a:schemeClr val="bg1"/>
          </a:solidFill>
          <a:latin typeface="Trebuchet MS" pitchFamily="34" charset="0"/>
          <a:ea typeface="+mj-ea"/>
          <a:cs typeface="+mj-cs"/>
        </a:defRPr>
      </a:lvl1pPr>
    </p:titleStyle>
    <p:bodyStyle>
      <a:lvl1pPr marL="1139518" indent="-1139518" algn="l" defTabSz="3038715" rtl="0" eaLnBrk="1" latinLnBrk="0" hangingPunct="1">
        <a:spcBef>
          <a:spcPct val="20000"/>
        </a:spcBef>
        <a:buFont typeface="Arial" pitchFamily="34" charset="0"/>
        <a:buChar char="•"/>
        <a:defRPr sz="10600" kern="1200">
          <a:solidFill>
            <a:schemeClr val="tx1"/>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占位符 14">
            <a:extLst>
              <a:ext uri="{FF2B5EF4-FFF2-40B4-BE49-F238E27FC236}">
                <a16:creationId xmlns:a16="http://schemas.microsoft.com/office/drawing/2014/main" id="{6C78341F-00AD-258D-983D-C23287C1C25F}"/>
              </a:ext>
            </a:extLst>
          </p:cNvPr>
          <p:cNvSpPr>
            <a:spLocks noGrp="1"/>
          </p:cNvSpPr>
          <p:nvPr>
            <p:ph type="body" sz="quarter" idx="10"/>
          </p:nvPr>
        </p:nvSpPr>
        <p:spPr/>
        <p:txBody>
          <a:bodyPr/>
          <a:lstStyle/>
          <a:p>
            <a:endParaRPr lang="zh-CN" altLang="en-US" dirty="0"/>
          </a:p>
        </p:txBody>
      </p:sp>
      <p:sp>
        <p:nvSpPr>
          <p:cNvPr id="3" name="文本占位符 2">
            <a:extLst>
              <a:ext uri="{FF2B5EF4-FFF2-40B4-BE49-F238E27FC236}">
                <a16:creationId xmlns:a16="http://schemas.microsoft.com/office/drawing/2014/main" id="{ED714EC7-3497-513F-C52A-7F4EEC79774F}"/>
              </a:ext>
            </a:extLst>
          </p:cNvPr>
          <p:cNvSpPr>
            <a:spLocks noGrp="1"/>
          </p:cNvSpPr>
          <p:nvPr>
            <p:ph type="body" sz="quarter" idx="11"/>
          </p:nvPr>
        </p:nvSpPr>
        <p:spPr>
          <a:xfrm>
            <a:off x="422953" y="7280891"/>
            <a:ext cx="4058742" cy="618178"/>
          </a:xfrm>
        </p:spPr>
        <p:txBody>
          <a:bodyPr/>
          <a:lstStyle/>
          <a:p>
            <a:r>
              <a:rPr lang="en-US" altLang="zh-CN" dirty="0"/>
              <a:t>Introduction</a:t>
            </a:r>
            <a:endParaRPr lang="zh-CN" altLang="en-US" dirty="0"/>
          </a:p>
        </p:txBody>
      </p:sp>
      <p:sp>
        <p:nvSpPr>
          <p:cNvPr id="17" name="文本占位符 16">
            <a:extLst>
              <a:ext uri="{FF2B5EF4-FFF2-40B4-BE49-F238E27FC236}">
                <a16:creationId xmlns:a16="http://schemas.microsoft.com/office/drawing/2014/main" id="{C2F2CD6C-5A6E-0579-7769-6850FBE2CAC4}"/>
              </a:ext>
            </a:extLst>
          </p:cNvPr>
          <p:cNvSpPr>
            <a:spLocks noGrp="1"/>
          </p:cNvSpPr>
          <p:nvPr>
            <p:ph type="body" sz="quarter" idx="150"/>
          </p:nvPr>
        </p:nvSpPr>
        <p:spPr/>
        <p:txBody>
          <a:bodyPr/>
          <a:lstStyle/>
          <a:p>
            <a:endParaRPr lang="zh-CN" altLang="en-US" dirty="0"/>
          </a:p>
        </p:txBody>
      </p:sp>
      <p:sp>
        <p:nvSpPr>
          <p:cNvPr id="18" name="文本占位符 17">
            <a:extLst>
              <a:ext uri="{FF2B5EF4-FFF2-40B4-BE49-F238E27FC236}">
                <a16:creationId xmlns:a16="http://schemas.microsoft.com/office/drawing/2014/main" id="{4704BBE9-A8FA-855F-EC4E-FB690F3C9C6E}"/>
              </a:ext>
            </a:extLst>
          </p:cNvPr>
          <p:cNvSpPr>
            <a:spLocks noGrp="1"/>
          </p:cNvSpPr>
          <p:nvPr>
            <p:ph type="body" sz="quarter" idx="151"/>
          </p:nvPr>
        </p:nvSpPr>
        <p:spPr/>
        <p:txBody>
          <a:bodyPr/>
          <a:lstStyle/>
          <a:p>
            <a:endParaRPr lang="zh-CN" altLang="en-US" dirty="0"/>
          </a:p>
        </p:txBody>
      </p:sp>
      <p:sp>
        <p:nvSpPr>
          <p:cNvPr id="20" name="文本占位符 19">
            <a:extLst>
              <a:ext uri="{FF2B5EF4-FFF2-40B4-BE49-F238E27FC236}">
                <a16:creationId xmlns:a16="http://schemas.microsoft.com/office/drawing/2014/main" id="{13C53CF3-0CCE-6B92-1A04-C70995AC7FD7}"/>
              </a:ext>
            </a:extLst>
          </p:cNvPr>
          <p:cNvSpPr>
            <a:spLocks noGrp="1"/>
          </p:cNvSpPr>
          <p:nvPr>
            <p:ph type="body" sz="quarter" idx="153"/>
          </p:nvPr>
        </p:nvSpPr>
        <p:spPr/>
        <p:txBody>
          <a:bodyPr/>
          <a:lstStyle/>
          <a:p>
            <a:endParaRPr lang="zh-CN" altLang="en-US" dirty="0"/>
          </a:p>
        </p:txBody>
      </p:sp>
      <p:sp>
        <p:nvSpPr>
          <p:cNvPr id="22" name="文本占位符 21">
            <a:extLst>
              <a:ext uri="{FF2B5EF4-FFF2-40B4-BE49-F238E27FC236}">
                <a16:creationId xmlns:a16="http://schemas.microsoft.com/office/drawing/2014/main" id="{BDCC57F4-E914-B60C-F778-552C4795D8CB}"/>
              </a:ext>
            </a:extLst>
          </p:cNvPr>
          <p:cNvSpPr>
            <a:spLocks noGrp="1"/>
          </p:cNvSpPr>
          <p:nvPr>
            <p:ph type="body" sz="quarter" idx="154"/>
          </p:nvPr>
        </p:nvSpPr>
        <p:spPr/>
        <p:txBody>
          <a:bodyPr/>
          <a:lstStyle/>
          <a:p>
            <a:endParaRPr lang="zh-CN" altLang="en-US" dirty="0"/>
          </a:p>
        </p:txBody>
      </p:sp>
      <p:sp>
        <p:nvSpPr>
          <p:cNvPr id="8" name="文本占位符 7">
            <a:extLst>
              <a:ext uri="{FF2B5EF4-FFF2-40B4-BE49-F238E27FC236}">
                <a16:creationId xmlns:a16="http://schemas.microsoft.com/office/drawing/2014/main" id="{0238F7EB-2667-58E4-E2D3-4BE0A6899353}"/>
              </a:ext>
            </a:extLst>
          </p:cNvPr>
          <p:cNvSpPr>
            <a:spLocks noGrp="1"/>
          </p:cNvSpPr>
          <p:nvPr>
            <p:ph type="body" sz="quarter" idx="155"/>
          </p:nvPr>
        </p:nvSpPr>
        <p:spPr>
          <a:xfrm>
            <a:off x="422953" y="4842926"/>
            <a:ext cx="4058742" cy="618178"/>
          </a:xfrm>
        </p:spPr>
        <p:txBody>
          <a:bodyPr/>
          <a:lstStyle/>
          <a:p>
            <a:r>
              <a:rPr lang="en-US" altLang="zh-CN" dirty="0"/>
              <a:t>Key</a:t>
            </a:r>
            <a:r>
              <a:rPr lang="zh-CN" altLang="en-US" dirty="0"/>
              <a:t> </a:t>
            </a:r>
            <a:r>
              <a:rPr lang="en-US" altLang="zh-CN" dirty="0"/>
              <a:t>Findings</a:t>
            </a:r>
            <a:endParaRPr lang="zh-CN" altLang="en-US" dirty="0"/>
          </a:p>
        </p:txBody>
      </p:sp>
      <p:sp>
        <p:nvSpPr>
          <p:cNvPr id="23" name="文本占位符 22">
            <a:extLst>
              <a:ext uri="{FF2B5EF4-FFF2-40B4-BE49-F238E27FC236}">
                <a16:creationId xmlns:a16="http://schemas.microsoft.com/office/drawing/2014/main" id="{CD817C97-FB38-530E-38A3-B0D50F572FBF}"/>
              </a:ext>
            </a:extLst>
          </p:cNvPr>
          <p:cNvSpPr>
            <a:spLocks noGrp="1"/>
          </p:cNvSpPr>
          <p:nvPr>
            <p:ph type="body" sz="quarter" idx="156"/>
          </p:nvPr>
        </p:nvSpPr>
        <p:spPr/>
        <p:txBody>
          <a:bodyPr/>
          <a:lstStyle/>
          <a:p>
            <a:endParaRPr lang="zh-CN" altLang="en-US"/>
          </a:p>
        </p:txBody>
      </p:sp>
      <p:sp>
        <p:nvSpPr>
          <p:cNvPr id="10" name="文本占位符 9">
            <a:extLst>
              <a:ext uri="{FF2B5EF4-FFF2-40B4-BE49-F238E27FC236}">
                <a16:creationId xmlns:a16="http://schemas.microsoft.com/office/drawing/2014/main" id="{2FEFC5DB-6BD0-CECE-5A36-CFA1E86D6ED4}"/>
              </a:ext>
            </a:extLst>
          </p:cNvPr>
          <p:cNvSpPr>
            <a:spLocks noGrp="1"/>
          </p:cNvSpPr>
          <p:nvPr>
            <p:ph type="body" sz="quarter" idx="157"/>
          </p:nvPr>
        </p:nvSpPr>
        <p:spPr>
          <a:xfrm>
            <a:off x="10863266" y="7280891"/>
            <a:ext cx="4058742" cy="618178"/>
          </a:xfrm>
        </p:spPr>
        <p:txBody>
          <a:bodyPr/>
          <a:lstStyle/>
          <a:p>
            <a:r>
              <a:rPr lang="en-US" altLang="zh-CN" dirty="0"/>
              <a:t>Methods</a:t>
            </a:r>
            <a:endParaRPr lang="zh-CN" altLang="en-US" dirty="0"/>
          </a:p>
        </p:txBody>
      </p:sp>
      <p:sp>
        <p:nvSpPr>
          <p:cNvPr id="24" name="文本占位符 23">
            <a:extLst>
              <a:ext uri="{FF2B5EF4-FFF2-40B4-BE49-F238E27FC236}">
                <a16:creationId xmlns:a16="http://schemas.microsoft.com/office/drawing/2014/main" id="{67C7A1AB-8545-92DA-6151-1B3A0440A625}"/>
              </a:ext>
            </a:extLst>
          </p:cNvPr>
          <p:cNvSpPr>
            <a:spLocks noGrp="1"/>
          </p:cNvSpPr>
          <p:nvPr>
            <p:ph type="body" sz="quarter" idx="158"/>
          </p:nvPr>
        </p:nvSpPr>
        <p:spPr/>
        <p:txBody>
          <a:bodyPr/>
          <a:lstStyle/>
          <a:p>
            <a:endParaRPr lang="zh-CN" altLang="en-US" dirty="0"/>
          </a:p>
        </p:txBody>
      </p:sp>
      <p:sp>
        <p:nvSpPr>
          <p:cNvPr id="12" name="文本占位符 11">
            <a:extLst>
              <a:ext uri="{FF2B5EF4-FFF2-40B4-BE49-F238E27FC236}">
                <a16:creationId xmlns:a16="http://schemas.microsoft.com/office/drawing/2014/main" id="{4D7EC259-75E5-4E7A-606A-50CC33AA7C44}"/>
              </a:ext>
            </a:extLst>
          </p:cNvPr>
          <p:cNvSpPr>
            <a:spLocks noGrp="1"/>
          </p:cNvSpPr>
          <p:nvPr>
            <p:ph type="body" sz="quarter" idx="159"/>
          </p:nvPr>
        </p:nvSpPr>
        <p:spPr>
          <a:xfrm>
            <a:off x="422953" y="10969734"/>
            <a:ext cx="4058742" cy="618178"/>
          </a:xfrm>
        </p:spPr>
        <p:txBody>
          <a:bodyPr/>
          <a:lstStyle/>
          <a:p>
            <a:r>
              <a:rPr lang="en-US" altLang="zh-CN" dirty="0"/>
              <a:t>Results</a:t>
            </a:r>
            <a:endParaRPr lang="zh-CN" altLang="en-US" dirty="0"/>
          </a:p>
        </p:txBody>
      </p:sp>
      <p:sp>
        <p:nvSpPr>
          <p:cNvPr id="25" name="文本占位符 24">
            <a:extLst>
              <a:ext uri="{FF2B5EF4-FFF2-40B4-BE49-F238E27FC236}">
                <a16:creationId xmlns:a16="http://schemas.microsoft.com/office/drawing/2014/main" id="{F57D5451-4AF1-8BE3-1A77-3C253F5F6B3B}"/>
              </a:ext>
            </a:extLst>
          </p:cNvPr>
          <p:cNvSpPr>
            <a:spLocks noGrp="1"/>
          </p:cNvSpPr>
          <p:nvPr>
            <p:ph type="body" sz="quarter" idx="160"/>
          </p:nvPr>
        </p:nvSpPr>
        <p:spPr/>
        <p:txBody>
          <a:bodyPr/>
          <a:lstStyle/>
          <a:p>
            <a:endParaRPr lang="zh-CN" altLang="en-US" dirty="0"/>
          </a:p>
        </p:txBody>
      </p:sp>
      <p:sp>
        <p:nvSpPr>
          <p:cNvPr id="14" name="文本占位符 13">
            <a:extLst>
              <a:ext uri="{FF2B5EF4-FFF2-40B4-BE49-F238E27FC236}">
                <a16:creationId xmlns:a16="http://schemas.microsoft.com/office/drawing/2014/main" id="{2F16AC59-37CE-F79D-0B5C-9A7BC4E8EF67}"/>
              </a:ext>
            </a:extLst>
          </p:cNvPr>
          <p:cNvSpPr>
            <a:spLocks noGrp="1"/>
          </p:cNvSpPr>
          <p:nvPr>
            <p:ph type="body" sz="quarter" idx="161"/>
          </p:nvPr>
        </p:nvSpPr>
        <p:spPr>
          <a:xfrm>
            <a:off x="422953" y="18388805"/>
            <a:ext cx="4058742" cy="618178"/>
          </a:xfrm>
        </p:spPr>
        <p:txBody>
          <a:bodyPr/>
          <a:lstStyle/>
          <a:p>
            <a:r>
              <a:rPr lang="en-US" altLang="zh-CN" dirty="0"/>
              <a:t>Discussion</a:t>
            </a:r>
            <a:endParaRPr lang="zh-CN" altLang="en-US" dirty="0"/>
          </a:p>
        </p:txBody>
      </p:sp>
      <p:sp>
        <p:nvSpPr>
          <p:cNvPr id="26" name="文本占位符 25">
            <a:extLst>
              <a:ext uri="{FF2B5EF4-FFF2-40B4-BE49-F238E27FC236}">
                <a16:creationId xmlns:a16="http://schemas.microsoft.com/office/drawing/2014/main" id="{26EF4520-0F13-8A49-C73D-91DA628CD8CA}"/>
              </a:ext>
            </a:extLst>
          </p:cNvPr>
          <p:cNvSpPr>
            <a:spLocks noGrp="1"/>
          </p:cNvSpPr>
          <p:nvPr>
            <p:ph type="body" sz="quarter" idx="162"/>
          </p:nvPr>
        </p:nvSpPr>
        <p:spPr/>
        <p:txBody>
          <a:bodyPr/>
          <a:lstStyle/>
          <a:p>
            <a:endParaRPr lang="zh-CN" altLang="en-US"/>
          </a:p>
        </p:txBody>
      </p:sp>
      <p:sp>
        <p:nvSpPr>
          <p:cNvPr id="16" name="文本占位符 15">
            <a:extLst>
              <a:ext uri="{FF2B5EF4-FFF2-40B4-BE49-F238E27FC236}">
                <a16:creationId xmlns:a16="http://schemas.microsoft.com/office/drawing/2014/main" id="{250E64D3-0A91-1895-2891-84349DF0929B}"/>
              </a:ext>
            </a:extLst>
          </p:cNvPr>
          <p:cNvSpPr>
            <a:spLocks noGrp="1"/>
          </p:cNvSpPr>
          <p:nvPr>
            <p:ph type="body" sz="quarter" idx="163"/>
          </p:nvPr>
        </p:nvSpPr>
        <p:spPr>
          <a:xfrm>
            <a:off x="10863266" y="18388805"/>
            <a:ext cx="4058742" cy="618178"/>
          </a:xfrm>
        </p:spPr>
        <p:txBody>
          <a:bodyPr/>
          <a:lstStyle/>
          <a:p>
            <a:r>
              <a:rPr lang="en-US" altLang="zh-CN" dirty="0"/>
              <a:t>Conclusions</a:t>
            </a:r>
            <a:endParaRPr lang="zh-CN" altLang="en-US" dirty="0"/>
          </a:p>
        </p:txBody>
      </p:sp>
      <p:sp>
        <p:nvSpPr>
          <p:cNvPr id="27" name="文本占位符 26">
            <a:extLst>
              <a:ext uri="{FF2B5EF4-FFF2-40B4-BE49-F238E27FC236}">
                <a16:creationId xmlns:a16="http://schemas.microsoft.com/office/drawing/2014/main" id="{892C983B-0045-9DD9-7D64-9AA371642DF3}"/>
              </a:ext>
            </a:extLst>
          </p:cNvPr>
          <p:cNvSpPr>
            <a:spLocks noGrp="1"/>
          </p:cNvSpPr>
          <p:nvPr>
            <p:ph type="body" sz="quarter" idx="164"/>
          </p:nvPr>
        </p:nvSpPr>
        <p:spPr/>
        <p:txBody>
          <a:bodyPr/>
          <a:lstStyle/>
          <a:p>
            <a:endParaRPr lang="zh-CN" altLang="en-US" dirty="0"/>
          </a:p>
        </p:txBody>
      </p:sp>
      <p:sp>
        <p:nvSpPr>
          <p:cNvPr id="28" name="文本占位符 27">
            <a:extLst>
              <a:ext uri="{FF2B5EF4-FFF2-40B4-BE49-F238E27FC236}">
                <a16:creationId xmlns:a16="http://schemas.microsoft.com/office/drawing/2014/main" id="{8463FED1-8CAF-CF1C-0D9D-92C8D3ADAB4E}"/>
              </a:ext>
            </a:extLst>
          </p:cNvPr>
          <p:cNvSpPr>
            <a:spLocks noGrp="1"/>
          </p:cNvSpPr>
          <p:nvPr>
            <p:ph type="body" sz="quarter" idx="165"/>
          </p:nvPr>
        </p:nvSpPr>
        <p:spPr/>
        <p:txBody>
          <a:bodyPr/>
          <a:lstStyle/>
          <a:p>
            <a:endParaRPr lang="zh-CN" altLang="en-US" dirty="0"/>
          </a:p>
        </p:txBody>
      </p:sp>
      <p:sp>
        <p:nvSpPr>
          <p:cNvPr id="19" name="文本占位符 18">
            <a:extLst>
              <a:ext uri="{FF2B5EF4-FFF2-40B4-BE49-F238E27FC236}">
                <a16:creationId xmlns:a16="http://schemas.microsoft.com/office/drawing/2014/main" id="{17ED5C71-D279-BBD3-E549-B7AE9B3040C3}"/>
              </a:ext>
            </a:extLst>
          </p:cNvPr>
          <p:cNvSpPr>
            <a:spLocks noGrp="1"/>
          </p:cNvSpPr>
          <p:nvPr>
            <p:ph type="body" sz="quarter" idx="166"/>
          </p:nvPr>
        </p:nvSpPr>
        <p:spPr>
          <a:xfrm>
            <a:off x="422953" y="25936676"/>
            <a:ext cx="4058742" cy="618178"/>
          </a:xfrm>
        </p:spPr>
        <p:txBody>
          <a:bodyPr/>
          <a:lstStyle/>
          <a:p>
            <a:r>
              <a:rPr lang="en-US" altLang="zh-CN" dirty="0"/>
              <a:t>References</a:t>
            </a:r>
            <a:endParaRPr lang="zh-CN" altLang="en-US" dirty="0"/>
          </a:p>
        </p:txBody>
      </p:sp>
      <p:sp>
        <p:nvSpPr>
          <p:cNvPr id="29" name="文本占位符 28">
            <a:extLst>
              <a:ext uri="{FF2B5EF4-FFF2-40B4-BE49-F238E27FC236}">
                <a16:creationId xmlns:a16="http://schemas.microsoft.com/office/drawing/2014/main" id="{8D97790C-48E4-CA28-B53E-2D441ABB2022}"/>
              </a:ext>
            </a:extLst>
          </p:cNvPr>
          <p:cNvSpPr>
            <a:spLocks noGrp="1"/>
          </p:cNvSpPr>
          <p:nvPr>
            <p:ph type="body" sz="quarter" idx="167"/>
          </p:nvPr>
        </p:nvSpPr>
        <p:spPr/>
        <p:txBody>
          <a:bodyPr/>
          <a:lstStyle/>
          <a:p>
            <a:endParaRPr lang="zh-CN" altLang="en-US" dirty="0"/>
          </a:p>
        </p:txBody>
      </p:sp>
      <p:sp>
        <p:nvSpPr>
          <p:cNvPr id="21" name="文本占位符 20">
            <a:extLst>
              <a:ext uri="{FF2B5EF4-FFF2-40B4-BE49-F238E27FC236}">
                <a16:creationId xmlns:a16="http://schemas.microsoft.com/office/drawing/2014/main" id="{B7FC5A95-1A35-3A47-E2EB-52C81E1FDA9B}"/>
              </a:ext>
            </a:extLst>
          </p:cNvPr>
          <p:cNvSpPr>
            <a:spLocks noGrp="1"/>
          </p:cNvSpPr>
          <p:nvPr>
            <p:ph type="body" sz="quarter" idx="168"/>
          </p:nvPr>
        </p:nvSpPr>
        <p:spPr>
          <a:xfrm>
            <a:off x="10863266" y="25936676"/>
            <a:ext cx="4058742" cy="618178"/>
          </a:xfrm>
        </p:spPr>
        <p:txBody>
          <a:bodyPr/>
          <a:lstStyle/>
          <a:p>
            <a:r>
              <a:rPr lang="en-US" altLang="zh-CN" dirty="0"/>
              <a:t>Acknowledgement</a:t>
            </a:r>
            <a:endParaRPr lang="zh-CN" altLang="en-US" dirty="0"/>
          </a:p>
        </p:txBody>
      </p:sp>
    </p:spTree>
    <p:extLst>
      <p:ext uri="{BB962C8B-B14F-4D97-AF65-F5344CB8AC3E}">
        <p14:creationId xmlns:p14="http://schemas.microsoft.com/office/powerpoint/2010/main" val="4035041674"/>
      </p:ext>
    </p:extLst>
  </p:cSld>
  <p:clrMapOvr>
    <a:masterClrMapping/>
  </p:clrMapOvr>
</p:sld>
</file>

<file path=ppt/theme/theme1.xml><?xml version="1.0" encoding="utf-8"?>
<a:theme xmlns:a="http://schemas.openxmlformats.org/drawingml/2006/main" name="A1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Poster-A1-Template" id="{A5069CEC-AFBB-554F-B287-655B77ECDBA5}" vid="{C407DAB6-1646-464E-AD28-D62F8CA4522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A1 Template</Template>
  <TotalTime>41</TotalTime>
  <Words>9</Words>
  <Application>Microsoft Macintosh PowerPoint</Application>
  <PresentationFormat>Custom</PresentationFormat>
  <Paragraphs>8</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Arial Black</vt:lpstr>
      <vt:lpstr>Calibri</vt:lpstr>
      <vt:lpstr>Century Gothic</vt:lpstr>
      <vt:lpstr>Times New Roman</vt:lpstr>
      <vt:lpstr>Trebuchet MS</vt:lpstr>
      <vt:lpstr>A1 Template</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subject>Research poster presentation template </dc:subject>
  <dc:creator>Henry</dc:creator>
  <cp:keywords>A1 Powerpoint poster template, scientific poster template, research poster template</cp:keywords>
  <dc:description/>
  <cp:lastModifiedBy>Han Gao</cp:lastModifiedBy>
  <cp:revision>8</cp:revision>
  <dcterms:created xsi:type="dcterms:W3CDTF">2023-06-27T02:26:40Z</dcterms:created>
  <dcterms:modified xsi:type="dcterms:W3CDTF">2024-03-27T03:31:24Z</dcterms:modified>
  <cp:category>Research poster templates </cp:category>
</cp:coreProperties>
</file>